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60" r:id="rId5"/>
    <p:sldId id="394" r:id="rId6"/>
    <p:sldId id="395" r:id="rId7"/>
    <p:sldId id="259" r:id="rId8"/>
    <p:sldId id="398" r:id="rId9"/>
    <p:sldId id="396" r:id="rId10"/>
    <p:sldId id="397" r:id="rId11"/>
    <p:sldId id="404" r:id="rId12"/>
    <p:sldId id="405" r:id="rId13"/>
    <p:sldId id="399" r:id="rId14"/>
    <p:sldId id="400" r:id="rId15"/>
    <p:sldId id="401" r:id="rId16"/>
    <p:sldId id="406" r:id="rId17"/>
    <p:sldId id="403" r:id="rId18"/>
    <p:sldId id="402" r:id="rId19"/>
    <p:sldId id="408" r:id="rId20"/>
    <p:sldId id="407" r:id="rId21"/>
    <p:sldId id="409" r:id="rId22"/>
    <p:sldId id="410" r:id="rId23"/>
    <p:sldId id="411" r:id="rId24"/>
    <p:sldId id="412" r:id="rId25"/>
    <p:sldId id="413" r:id="rId26"/>
    <p:sldId id="416" r:id="rId27"/>
    <p:sldId id="417" r:id="rId28"/>
    <p:sldId id="418" r:id="rId29"/>
    <p:sldId id="419" r:id="rId30"/>
    <p:sldId id="393" r:id="rId31"/>
    <p:sldId id="392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  <a:srgbClr val="D0CECE"/>
    <a:srgbClr val="008000"/>
    <a:srgbClr val="AB6305"/>
    <a:srgbClr val="000000"/>
    <a:srgbClr val="CC0000"/>
    <a:srgbClr val="FF4F4F"/>
    <a:srgbClr val="FFABAB"/>
    <a:srgbClr val="234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14EA-4C53-46AB-8E93-D54E517594FD}" type="datetimeFigureOut">
              <a:rPr lang="fr-FR" smtClean="0"/>
              <a:t>28/03/2023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BF6D-DD1B-4A29-8E08-038642D58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4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40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58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71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7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41DB-E09A-41CD-A6EC-6797B82A87E2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9942-D03A-4769-A952-6D329BD4ED17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1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D557-1F8A-4392-8BAD-1AD2A2AC8B7A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1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9E9-0BB6-4624-B02F-1A950227B3DE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00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0CA-493A-4550-92D9-C92A6F918CA9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1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5D88-A369-4EAD-9A06-8E62838DE258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2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FA5-68A5-4CD4-83E8-B92257420848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32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BB4-F134-42E5-8837-81D9A03599A2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22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6BBA-F821-4934-974D-79256C538FBF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14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3F64-BED3-43BF-9551-FE5367518458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2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755E-99FA-4782-B5A1-72D6CDA08BDB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78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18FC-A027-421B-A185-624465F01C14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D25C-3810-407A-BCC7-AE4F598554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4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01" y="899049"/>
            <a:ext cx="9612195" cy="5377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328796">
            <a:off x="94087" y="2838389"/>
            <a:ext cx="12011810" cy="1015663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gestion des arrêts d’urgence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10</a:t>
            </a:fld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cxnSp>
        <p:nvCxnSpPr>
          <p:cNvPr id="102" name="Connecteur droit 10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3" name="Imag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sp>
        <p:nvSpPr>
          <p:cNvPr id="104" name="Flèche vers le bas 103"/>
          <p:cNvSpPr/>
          <p:nvPr/>
        </p:nvSpPr>
        <p:spPr>
          <a:xfrm rot="13795922">
            <a:off x="937061" y="4557176"/>
            <a:ext cx="665018" cy="85898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grpSp>
        <p:nvGrpSpPr>
          <p:cNvPr id="80" name="Groupe 79"/>
          <p:cNvGrpSpPr/>
          <p:nvPr/>
        </p:nvGrpSpPr>
        <p:grpSpPr>
          <a:xfrm>
            <a:off x="6754868" y="5172364"/>
            <a:ext cx="2154798" cy="905163"/>
            <a:chOff x="6754956" y="5172364"/>
            <a:chExt cx="2148899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54956" y="5436393"/>
              <a:ext cx="213427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5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 boite d’entrées sorties / Automatique :</a:t>
            </a:r>
            <a:endParaRPr lang="fr-FR" dirty="0"/>
          </a:p>
        </p:txBody>
      </p:sp>
      <p:grpSp>
        <p:nvGrpSpPr>
          <p:cNvPr id="160" name="Groupe 159"/>
          <p:cNvGrpSpPr/>
          <p:nvPr/>
        </p:nvGrpSpPr>
        <p:grpSpPr>
          <a:xfrm>
            <a:off x="1610169" y="872369"/>
            <a:ext cx="728663" cy="292388"/>
            <a:chOff x="1610169" y="872369"/>
            <a:chExt cx="728663" cy="292388"/>
          </a:xfrm>
        </p:grpSpPr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04 w 104"/>
                <a:gd name="T1" fmla="*/ 56 h 113"/>
                <a:gd name="T2" fmla="*/ 0 w 104"/>
                <a:gd name="T3" fmla="*/ 0 h 113"/>
                <a:gd name="T4" fmla="*/ 0 w 104"/>
                <a:gd name="T5" fmla="*/ 113 h 113"/>
                <a:gd name="T6" fmla="*/ 104 w 104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3">
                  <a:moveTo>
                    <a:pt x="104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auto">
            <a:xfrm>
              <a:off x="2234057" y="886657"/>
              <a:ext cx="1047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10169" y="872369"/>
              <a:ext cx="550863" cy="292388"/>
              <a:chOff x="1628642" y="1232579"/>
              <a:chExt cx="550863" cy="292388"/>
            </a:xfrm>
          </p:grpSpPr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1822317" y="1365929"/>
                <a:ext cx="3571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1628642" y="1232579"/>
                <a:ext cx="17633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9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1460944" y="1154944"/>
            <a:ext cx="700088" cy="292388"/>
            <a:chOff x="1479417" y="1515154"/>
            <a:chExt cx="700088" cy="292388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822317" y="165009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04 w 104"/>
                <a:gd name="T1" fmla="*/ 5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auto">
            <a:xfrm>
              <a:off x="1479417" y="1515154"/>
              <a:ext cx="3057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AV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460944" y="1437519"/>
            <a:ext cx="700088" cy="292388"/>
            <a:chOff x="1479417" y="1797729"/>
            <a:chExt cx="700088" cy="292388"/>
          </a:xfrm>
        </p:grpSpPr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822317" y="19326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auto">
            <a:xfrm>
              <a:off x="1479417" y="1797729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60944" y="1721682"/>
            <a:ext cx="700088" cy="292388"/>
            <a:chOff x="1479417" y="2081892"/>
            <a:chExt cx="700088" cy="292388"/>
          </a:xfrm>
        </p:grpSpPr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822317" y="221524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1479417" y="2081892"/>
              <a:ext cx="3526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446657" y="1989969"/>
            <a:ext cx="714375" cy="292388"/>
            <a:chOff x="1465130" y="2350179"/>
            <a:chExt cx="714375" cy="292388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>
              <a:off x="1822317" y="248352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465130" y="2350179"/>
              <a:ext cx="3510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16494" y="2555119"/>
            <a:ext cx="744538" cy="292388"/>
            <a:chOff x="1434967" y="2915329"/>
            <a:chExt cx="744538" cy="292388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822317" y="30502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auto">
            <a:xfrm>
              <a:off x="1434967" y="2915329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3588194" y="872369"/>
            <a:ext cx="1048817" cy="292388"/>
            <a:chOff x="3606667" y="1232579"/>
            <a:chExt cx="1048817" cy="292388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3606667" y="136592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844792" y="1277029"/>
              <a:ext cx="163513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auto">
            <a:xfrm>
              <a:off x="4052755" y="123257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3588194" y="1154944"/>
            <a:ext cx="987903" cy="292388"/>
            <a:chOff x="3606667" y="1515154"/>
            <a:chExt cx="987903" cy="292388"/>
          </a:xfrm>
        </p:grpSpPr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3606667" y="165009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3844792" y="1559604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auto">
            <a:xfrm>
              <a:off x="4052755" y="1515154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588194" y="1437519"/>
            <a:ext cx="1048817" cy="292388"/>
            <a:chOff x="3606667" y="1797729"/>
            <a:chExt cx="1048817" cy="292388"/>
          </a:xfrm>
        </p:grpSpPr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606667" y="1932667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844792" y="1843767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4052755" y="179772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3588194" y="1721682"/>
            <a:ext cx="987903" cy="292388"/>
            <a:chOff x="3606667" y="2081892"/>
            <a:chExt cx="987903" cy="292388"/>
          </a:xfrm>
        </p:grpSpPr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162351" y="864830"/>
            <a:ext cx="1398588" cy="4371297"/>
            <a:chOff x="1570171" y="1636480"/>
            <a:chExt cx="1398588" cy="3907069"/>
          </a:xfrm>
        </p:grpSpPr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4502" y="2880325"/>
            <a:ext cx="1986530" cy="292388"/>
            <a:chOff x="192975" y="3240535"/>
            <a:chExt cx="1986530" cy="292388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>
              <a:off x="1822317" y="3375473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192975" y="3240535"/>
              <a:ext cx="15921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AUTO / MANU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1321244" y="3261151"/>
            <a:ext cx="839788" cy="292388"/>
            <a:chOff x="1339717" y="3621361"/>
            <a:chExt cx="839788" cy="292388"/>
          </a:xfrm>
        </p:grpSpPr>
        <p:sp>
          <p:nvSpPr>
            <p:cNvPr id="125" name="Line 21"/>
            <p:cNvSpPr>
              <a:spLocks noChangeShapeType="1"/>
            </p:cNvSpPr>
            <p:nvPr/>
          </p:nvSpPr>
          <p:spPr bwMode="auto">
            <a:xfrm>
              <a:off x="1822317" y="375629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339717" y="3621361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BP1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321244" y="3586357"/>
            <a:ext cx="839788" cy="292388"/>
            <a:chOff x="1339717" y="3946567"/>
            <a:chExt cx="839788" cy="292388"/>
          </a:xfrm>
        </p:grpSpPr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1822317" y="4081505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1339717" y="3946567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BP2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321244" y="3958896"/>
            <a:ext cx="839788" cy="292388"/>
            <a:chOff x="1339717" y="4319106"/>
            <a:chExt cx="839788" cy="292388"/>
          </a:xfrm>
        </p:grpSpPr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39717" y="4319106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BP3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1321244" y="4284102"/>
            <a:ext cx="839788" cy="292388"/>
            <a:chOff x="1339717" y="4644312"/>
            <a:chExt cx="839788" cy="292388"/>
          </a:xfrm>
        </p:grpSpPr>
        <p:sp>
          <p:nvSpPr>
            <p:cNvPr id="137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Rectangle 44"/>
            <p:cNvSpPr>
              <a:spLocks noChangeArrowheads="1"/>
            </p:cNvSpPr>
            <p:nvPr/>
          </p:nvSpPr>
          <p:spPr bwMode="auto">
            <a:xfrm>
              <a:off x="1339717" y="4644312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BP4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85" y="3197904"/>
            <a:ext cx="385875" cy="929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9" y="4345590"/>
            <a:ext cx="385875" cy="92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65" y="4345590"/>
            <a:ext cx="385875" cy="929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62193" y="3528216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</a:t>
            </a:r>
            <a:endParaRPr lang="fr-FR" sz="1200" b="1" dirty="0"/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65" y="4345590"/>
            <a:ext cx="385875" cy="9295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38" y="4345590"/>
            <a:ext cx="385875" cy="929500"/>
          </a:xfrm>
          <a:prstGeom prst="rect">
            <a:avLst/>
          </a:prstGeom>
        </p:spPr>
      </p:pic>
      <p:sp>
        <p:nvSpPr>
          <p:cNvPr id="144" name="ZoneTexte 143"/>
          <p:cNvSpPr txBox="1"/>
          <p:nvPr/>
        </p:nvSpPr>
        <p:spPr>
          <a:xfrm>
            <a:off x="9166372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BP1</a:t>
            </a:r>
            <a:endParaRPr lang="fr-FR" sz="12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974308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BP2</a:t>
            </a:r>
            <a:endParaRPr lang="fr-FR" sz="12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37613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BP3</a:t>
            </a:r>
            <a:endParaRPr lang="fr-FR" sz="12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11063825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BP4</a:t>
            </a:r>
            <a:endParaRPr lang="fr-FR" sz="1200" b="1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1416941" y="4625252"/>
            <a:ext cx="744091" cy="292388"/>
            <a:chOff x="1435414" y="4319106"/>
            <a:chExt cx="744091" cy="292388"/>
          </a:xfrm>
        </p:grpSpPr>
        <p:sp>
          <p:nvSpPr>
            <p:cNvPr id="161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Rectangle 44"/>
            <p:cNvSpPr>
              <a:spLocks noChangeArrowheads="1"/>
            </p:cNvSpPr>
            <p:nvPr/>
          </p:nvSpPr>
          <p:spPr bwMode="auto">
            <a:xfrm>
              <a:off x="1435414" y="4319106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870848" y="4939202"/>
            <a:ext cx="1290184" cy="292388"/>
            <a:chOff x="889321" y="4633056"/>
            <a:chExt cx="1290184" cy="292388"/>
          </a:xfrm>
        </p:grpSpPr>
        <p:sp>
          <p:nvSpPr>
            <p:cNvPr id="166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Rectangle 44"/>
            <p:cNvSpPr>
              <a:spLocks noChangeArrowheads="1"/>
            </p:cNvSpPr>
            <p:nvPr/>
          </p:nvSpPr>
          <p:spPr bwMode="auto">
            <a:xfrm>
              <a:off x="889321" y="4633056"/>
              <a:ext cx="88004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REARM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15491" y="5463445"/>
            <a:ext cx="914035" cy="929500"/>
            <a:chOff x="8915491" y="5463445"/>
            <a:chExt cx="914035" cy="929500"/>
          </a:xfrm>
        </p:grpSpPr>
        <p:pic>
          <p:nvPicPr>
            <p:cNvPr id="170" name="Image 1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91" y="5463445"/>
              <a:ext cx="385875" cy="929500"/>
            </a:xfrm>
            <a:prstGeom prst="rect">
              <a:avLst/>
            </a:prstGeom>
          </p:spPr>
        </p:pic>
        <p:sp>
          <p:nvSpPr>
            <p:cNvPr id="171" name="ZoneTexte 170"/>
            <p:cNvSpPr txBox="1"/>
            <p:nvPr/>
          </p:nvSpPr>
          <p:spPr>
            <a:xfrm>
              <a:off x="9124977" y="5762167"/>
              <a:ext cx="7045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REARM</a:t>
              </a:r>
              <a:endParaRPr lang="fr-FR" sz="12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829527" y="5415816"/>
            <a:ext cx="860343" cy="929500"/>
            <a:chOff x="9882994" y="5407675"/>
            <a:chExt cx="860343" cy="9295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94" y="5407675"/>
              <a:ext cx="385875" cy="929500"/>
            </a:xfrm>
            <a:prstGeom prst="rect">
              <a:avLst/>
            </a:prstGeom>
          </p:spPr>
        </p:pic>
        <p:sp>
          <p:nvSpPr>
            <p:cNvPr id="173" name="ZoneTexte 172"/>
            <p:cNvSpPr txBox="1"/>
            <p:nvPr/>
          </p:nvSpPr>
          <p:spPr>
            <a:xfrm>
              <a:off x="10115859" y="5762167"/>
              <a:ext cx="627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AU</a:t>
              </a:r>
              <a:endParaRPr lang="fr-FR" sz="1200" b="1" dirty="0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3588194" y="2434297"/>
            <a:ext cx="837221" cy="292388"/>
            <a:chOff x="3606667" y="2081892"/>
            <a:chExt cx="837221" cy="292388"/>
          </a:xfrm>
        </p:grpSpPr>
        <p:sp>
          <p:nvSpPr>
            <p:cNvPr id="176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39113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YW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1" name="Ellipse 140"/>
          <p:cNvSpPr/>
          <p:nvPr/>
        </p:nvSpPr>
        <p:spPr>
          <a:xfrm>
            <a:off x="3931996" y="2345358"/>
            <a:ext cx="618624" cy="450327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838903" y="5174296"/>
            <a:ext cx="706510" cy="1766489"/>
            <a:chOff x="4838903" y="5174296"/>
            <a:chExt cx="706510" cy="1766489"/>
          </a:xfrm>
        </p:grpSpPr>
        <p:grpSp>
          <p:nvGrpSpPr>
            <p:cNvPr id="21" name="Groupe 20"/>
            <p:cNvGrpSpPr/>
            <p:nvPr/>
          </p:nvGrpSpPr>
          <p:grpSpPr>
            <a:xfrm>
              <a:off x="4838903" y="5174296"/>
              <a:ext cx="706510" cy="1766489"/>
              <a:chOff x="4838903" y="5174296"/>
              <a:chExt cx="706510" cy="1766489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485" y="5415816"/>
                <a:ext cx="627928" cy="1524969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178056" y="5174296"/>
                <a:ext cx="367356" cy="2891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4838903" y="5415816"/>
                <a:ext cx="706509" cy="512379"/>
              </a:xfrm>
              <a:prstGeom prst="ellipse">
                <a:avLst/>
              </a:prstGeom>
              <a:solidFill>
                <a:srgbClr val="CC00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flipH="1">
              <a:off x="5273749" y="6166884"/>
              <a:ext cx="2716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34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12</a:t>
            </a:fld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cxnSp>
        <p:nvCxnSpPr>
          <p:cNvPr id="102" name="Connecteur droit 10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9" name="Imag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sp>
        <p:nvSpPr>
          <p:cNvPr id="82" name="Flèche vers le bas 81"/>
          <p:cNvSpPr/>
          <p:nvPr/>
        </p:nvSpPr>
        <p:spPr>
          <a:xfrm rot="13795922">
            <a:off x="937061" y="4557176"/>
            <a:ext cx="665018" cy="85898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69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sans la gestion des arrêts d’urgence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87338" y="2870789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11300" y="498666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143458" y="145665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137142" y="2264732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 rot="13795922">
            <a:off x="937061" y="4557176"/>
            <a:ext cx="665018" cy="85898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713246" y="3851329"/>
            <a:ext cx="0" cy="19768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526121" y="2982726"/>
            <a:ext cx="1524967" cy="8681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470376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470376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70376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143854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Imag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sp>
        <p:nvSpPr>
          <p:cNvPr id="101" name="Flèche droite 100"/>
          <p:cNvSpPr/>
          <p:nvPr/>
        </p:nvSpPr>
        <p:spPr>
          <a:xfrm rot="11925796">
            <a:off x="782933" y="3765339"/>
            <a:ext cx="578109" cy="344057"/>
          </a:xfrm>
          <a:prstGeom prst="rightArrow">
            <a:avLst>
              <a:gd name="adj1" fmla="val 50000"/>
              <a:gd name="adj2" fmla="val 5899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Flèche courbée vers le bas 101"/>
          <p:cNvSpPr/>
          <p:nvPr/>
        </p:nvSpPr>
        <p:spPr>
          <a:xfrm>
            <a:off x="1357260" y="4367310"/>
            <a:ext cx="738909" cy="427544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0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10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69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sans la gestion des arrêts d’urgence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66073" y="1323751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11300" y="498666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143458" y="145665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1925796">
            <a:off x="782933" y="3765339"/>
            <a:ext cx="578109" cy="344057"/>
          </a:xfrm>
          <a:prstGeom prst="rightArrow">
            <a:avLst>
              <a:gd name="adj1" fmla="val 50000"/>
              <a:gd name="adj2" fmla="val 5899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courbée vers le bas 14"/>
          <p:cNvSpPr/>
          <p:nvPr/>
        </p:nvSpPr>
        <p:spPr>
          <a:xfrm>
            <a:off x="1357260" y="4367310"/>
            <a:ext cx="738909" cy="427544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16</a:t>
            </a:fld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704010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526121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470376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470376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70376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470376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143854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AU . REARM</a:t>
                </a: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7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69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sans la gestion des arrêts d’urgence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66073" y="1323751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11300" y="498666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143458" y="145665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316816" y="3084939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1925796">
            <a:off x="782933" y="3765339"/>
            <a:ext cx="578109" cy="344057"/>
          </a:xfrm>
          <a:prstGeom prst="rightArrow">
            <a:avLst>
              <a:gd name="adj1" fmla="val 50000"/>
              <a:gd name="adj2" fmla="val 5899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courbée vers le bas 14"/>
          <p:cNvSpPr/>
          <p:nvPr/>
        </p:nvSpPr>
        <p:spPr>
          <a:xfrm>
            <a:off x="1357260" y="4367310"/>
            <a:ext cx="738909" cy="427544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18</a:t>
            </a:fld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704010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526121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470376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470376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70376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470376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143854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449723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0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 boite d’entrées sorties / Automatique :</a:t>
            </a:r>
            <a:endParaRPr lang="fr-FR" dirty="0"/>
          </a:p>
        </p:txBody>
      </p:sp>
      <p:grpSp>
        <p:nvGrpSpPr>
          <p:cNvPr id="160" name="Groupe 159"/>
          <p:cNvGrpSpPr/>
          <p:nvPr/>
        </p:nvGrpSpPr>
        <p:grpSpPr>
          <a:xfrm>
            <a:off x="1610169" y="872369"/>
            <a:ext cx="728663" cy="292388"/>
            <a:chOff x="1610169" y="872369"/>
            <a:chExt cx="728663" cy="292388"/>
          </a:xfrm>
        </p:grpSpPr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04 w 104"/>
                <a:gd name="T1" fmla="*/ 56 h 113"/>
                <a:gd name="T2" fmla="*/ 0 w 104"/>
                <a:gd name="T3" fmla="*/ 0 h 113"/>
                <a:gd name="T4" fmla="*/ 0 w 104"/>
                <a:gd name="T5" fmla="*/ 113 h 113"/>
                <a:gd name="T6" fmla="*/ 104 w 104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3">
                  <a:moveTo>
                    <a:pt x="104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auto">
            <a:xfrm>
              <a:off x="2234057" y="886657"/>
              <a:ext cx="1047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10169" y="872369"/>
              <a:ext cx="550863" cy="292388"/>
              <a:chOff x="1628642" y="1232579"/>
              <a:chExt cx="550863" cy="292388"/>
            </a:xfrm>
          </p:grpSpPr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1822317" y="1365929"/>
                <a:ext cx="3571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1628642" y="1232579"/>
                <a:ext cx="17633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9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1460944" y="1154944"/>
            <a:ext cx="700088" cy="292388"/>
            <a:chOff x="1479417" y="1515154"/>
            <a:chExt cx="700088" cy="292388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822317" y="165009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04 w 104"/>
                <a:gd name="T1" fmla="*/ 5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auto">
            <a:xfrm>
              <a:off x="1479417" y="1515154"/>
              <a:ext cx="3057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AV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460944" y="1437519"/>
            <a:ext cx="700088" cy="292388"/>
            <a:chOff x="1479417" y="1797729"/>
            <a:chExt cx="700088" cy="292388"/>
          </a:xfrm>
        </p:grpSpPr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822317" y="19326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auto">
            <a:xfrm>
              <a:off x="1479417" y="1797729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60944" y="1721682"/>
            <a:ext cx="700088" cy="292388"/>
            <a:chOff x="1479417" y="2081892"/>
            <a:chExt cx="700088" cy="292388"/>
          </a:xfrm>
        </p:grpSpPr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822317" y="221524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1479417" y="2081892"/>
              <a:ext cx="3526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446657" y="1989969"/>
            <a:ext cx="714375" cy="292388"/>
            <a:chOff x="1465130" y="2350179"/>
            <a:chExt cx="714375" cy="292388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>
              <a:off x="1822317" y="248352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465130" y="2350179"/>
              <a:ext cx="3510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16494" y="2555119"/>
            <a:ext cx="744538" cy="292388"/>
            <a:chOff x="1434967" y="2915329"/>
            <a:chExt cx="744538" cy="292388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822317" y="30502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auto">
            <a:xfrm>
              <a:off x="1434967" y="2915329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3588194" y="872369"/>
            <a:ext cx="1048817" cy="292388"/>
            <a:chOff x="3606667" y="1232579"/>
            <a:chExt cx="1048817" cy="292388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3606667" y="136592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844792" y="1277029"/>
              <a:ext cx="163513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auto">
            <a:xfrm>
              <a:off x="4052755" y="123257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3588194" y="1154944"/>
            <a:ext cx="987903" cy="292388"/>
            <a:chOff x="3606667" y="1515154"/>
            <a:chExt cx="987903" cy="292388"/>
          </a:xfrm>
        </p:grpSpPr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3606667" y="165009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3844792" y="1559604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auto">
            <a:xfrm>
              <a:off x="4052755" y="1515154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588194" y="1437519"/>
            <a:ext cx="1048817" cy="292388"/>
            <a:chOff x="3606667" y="1797729"/>
            <a:chExt cx="1048817" cy="292388"/>
          </a:xfrm>
        </p:grpSpPr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606667" y="1932667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844792" y="1843767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4052755" y="179772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3588194" y="1721682"/>
            <a:ext cx="987903" cy="292388"/>
            <a:chOff x="3606667" y="2081892"/>
            <a:chExt cx="987903" cy="292388"/>
          </a:xfrm>
        </p:grpSpPr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162351" y="864830"/>
            <a:ext cx="1398588" cy="4371297"/>
            <a:chOff x="1570171" y="1636480"/>
            <a:chExt cx="1398588" cy="3907069"/>
          </a:xfrm>
        </p:grpSpPr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4502" y="2880325"/>
            <a:ext cx="1986530" cy="292388"/>
            <a:chOff x="192975" y="3240535"/>
            <a:chExt cx="1986530" cy="292388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>
              <a:off x="1822317" y="3375473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192975" y="3240535"/>
              <a:ext cx="15921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AUTO / MANU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1321244" y="3261151"/>
            <a:ext cx="839788" cy="292388"/>
            <a:chOff x="1339717" y="3621361"/>
            <a:chExt cx="839788" cy="292388"/>
          </a:xfrm>
        </p:grpSpPr>
        <p:sp>
          <p:nvSpPr>
            <p:cNvPr id="125" name="Line 21"/>
            <p:cNvSpPr>
              <a:spLocks noChangeShapeType="1"/>
            </p:cNvSpPr>
            <p:nvPr/>
          </p:nvSpPr>
          <p:spPr bwMode="auto">
            <a:xfrm>
              <a:off x="1822317" y="375629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339717" y="3621361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BP1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321244" y="3586357"/>
            <a:ext cx="839788" cy="292388"/>
            <a:chOff x="1339717" y="3946567"/>
            <a:chExt cx="839788" cy="292388"/>
          </a:xfrm>
        </p:grpSpPr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1822317" y="4081505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1339717" y="3946567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BP2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321244" y="3958896"/>
            <a:ext cx="839788" cy="292388"/>
            <a:chOff x="1339717" y="4319106"/>
            <a:chExt cx="839788" cy="292388"/>
          </a:xfrm>
        </p:grpSpPr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39717" y="4319106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BP3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1321244" y="4284102"/>
            <a:ext cx="839788" cy="292388"/>
            <a:chOff x="1339717" y="4644312"/>
            <a:chExt cx="839788" cy="292388"/>
          </a:xfrm>
        </p:grpSpPr>
        <p:sp>
          <p:nvSpPr>
            <p:cNvPr id="137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Rectangle 44"/>
            <p:cNvSpPr>
              <a:spLocks noChangeArrowheads="1"/>
            </p:cNvSpPr>
            <p:nvPr/>
          </p:nvSpPr>
          <p:spPr bwMode="auto">
            <a:xfrm>
              <a:off x="1339717" y="4644312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BP4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85" y="3197904"/>
            <a:ext cx="385875" cy="929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9" y="4345590"/>
            <a:ext cx="385875" cy="92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65" y="4345590"/>
            <a:ext cx="385875" cy="929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62193" y="3528216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</a:t>
            </a:r>
            <a:endParaRPr lang="fr-FR" sz="1200" b="1" dirty="0"/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65" y="4345590"/>
            <a:ext cx="385875" cy="9295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38" y="4345590"/>
            <a:ext cx="385875" cy="929500"/>
          </a:xfrm>
          <a:prstGeom prst="rect">
            <a:avLst/>
          </a:prstGeom>
        </p:spPr>
      </p:pic>
      <p:sp>
        <p:nvSpPr>
          <p:cNvPr id="144" name="ZoneTexte 143"/>
          <p:cNvSpPr txBox="1"/>
          <p:nvPr/>
        </p:nvSpPr>
        <p:spPr>
          <a:xfrm>
            <a:off x="9166372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BP1</a:t>
            </a:r>
            <a:endParaRPr lang="fr-FR" sz="12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974308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BP2</a:t>
            </a:r>
            <a:endParaRPr lang="fr-FR" sz="12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37613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BP3</a:t>
            </a:r>
            <a:endParaRPr lang="fr-FR" sz="12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11063825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BP4</a:t>
            </a:r>
            <a:endParaRPr lang="fr-FR" sz="1200" b="1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1416941" y="4625252"/>
            <a:ext cx="744091" cy="292388"/>
            <a:chOff x="1435414" y="4319106"/>
            <a:chExt cx="744091" cy="292388"/>
          </a:xfrm>
        </p:grpSpPr>
        <p:sp>
          <p:nvSpPr>
            <p:cNvPr id="161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Rectangle 44"/>
            <p:cNvSpPr>
              <a:spLocks noChangeArrowheads="1"/>
            </p:cNvSpPr>
            <p:nvPr/>
          </p:nvSpPr>
          <p:spPr bwMode="auto">
            <a:xfrm>
              <a:off x="1435414" y="4319106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870848" y="4939202"/>
            <a:ext cx="1290184" cy="292388"/>
            <a:chOff x="889321" y="4633056"/>
            <a:chExt cx="1290184" cy="292388"/>
          </a:xfrm>
        </p:grpSpPr>
        <p:sp>
          <p:nvSpPr>
            <p:cNvPr id="166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Rectangle 44"/>
            <p:cNvSpPr>
              <a:spLocks noChangeArrowheads="1"/>
            </p:cNvSpPr>
            <p:nvPr/>
          </p:nvSpPr>
          <p:spPr bwMode="auto">
            <a:xfrm>
              <a:off x="889321" y="4633056"/>
              <a:ext cx="88004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REARM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15491" y="5463445"/>
            <a:ext cx="914035" cy="929500"/>
            <a:chOff x="8915491" y="5463445"/>
            <a:chExt cx="914035" cy="929500"/>
          </a:xfrm>
        </p:grpSpPr>
        <p:pic>
          <p:nvPicPr>
            <p:cNvPr id="170" name="Image 1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91" y="5463445"/>
              <a:ext cx="385875" cy="929500"/>
            </a:xfrm>
            <a:prstGeom prst="rect">
              <a:avLst/>
            </a:prstGeom>
          </p:spPr>
        </p:pic>
        <p:sp>
          <p:nvSpPr>
            <p:cNvPr id="171" name="ZoneTexte 170"/>
            <p:cNvSpPr txBox="1"/>
            <p:nvPr/>
          </p:nvSpPr>
          <p:spPr>
            <a:xfrm>
              <a:off x="9124977" y="5762167"/>
              <a:ext cx="7045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REARM</a:t>
              </a:r>
              <a:endParaRPr lang="fr-FR" sz="12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829527" y="5415816"/>
            <a:ext cx="860343" cy="929500"/>
            <a:chOff x="9882994" y="5407675"/>
            <a:chExt cx="860343" cy="9295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94" y="5407675"/>
              <a:ext cx="385875" cy="929500"/>
            </a:xfrm>
            <a:prstGeom prst="rect">
              <a:avLst/>
            </a:prstGeom>
          </p:spPr>
        </p:pic>
        <p:sp>
          <p:nvSpPr>
            <p:cNvPr id="173" name="ZoneTexte 172"/>
            <p:cNvSpPr txBox="1"/>
            <p:nvPr/>
          </p:nvSpPr>
          <p:spPr>
            <a:xfrm>
              <a:off x="10115859" y="5762167"/>
              <a:ext cx="627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AU</a:t>
              </a:r>
              <a:endParaRPr lang="fr-FR" sz="1200" b="1" dirty="0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3588194" y="2434297"/>
            <a:ext cx="837221" cy="292388"/>
            <a:chOff x="3606667" y="2081892"/>
            <a:chExt cx="837221" cy="292388"/>
          </a:xfrm>
        </p:grpSpPr>
        <p:sp>
          <p:nvSpPr>
            <p:cNvPr id="176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39113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YW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1" name="Ellipse 140"/>
          <p:cNvSpPr/>
          <p:nvPr/>
        </p:nvSpPr>
        <p:spPr>
          <a:xfrm>
            <a:off x="3931996" y="2345358"/>
            <a:ext cx="618624" cy="450327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838903" y="5174296"/>
            <a:ext cx="706510" cy="1766489"/>
            <a:chOff x="4838903" y="5174296"/>
            <a:chExt cx="706510" cy="1766489"/>
          </a:xfrm>
        </p:grpSpPr>
        <p:grpSp>
          <p:nvGrpSpPr>
            <p:cNvPr id="21" name="Groupe 20"/>
            <p:cNvGrpSpPr/>
            <p:nvPr/>
          </p:nvGrpSpPr>
          <p:grpSpPr>
            <a:xfrm>
              <a:off x="4838903" y="5174296"/>
              <a:ext cx="706510" cy="1766489"/>
              <a:chOff x="4838903" y="5174296"/>
              <a:chExt cx="706510" cy="1766489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485" y="5415816"/>
                <a:ext cx="627928" cy="1524969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178056" y="5174296"/>
                <a:ext cx="367356" cy="2891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4838903" y="5415816"/>
                <a:ext cx="706509" cy="512379"/>
              </a:xfrm>
              <a:prstGeom prst="ellipse">
                <a:avLst/>
              </a:prstGeom>
              <a:solidFill>
                <a:srgbClr val="CC00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flipH="1">
              <a:off x="5273749" y="6166884"/>
              <a:ext cx="2716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5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Présentation du système support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8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20</a:t>
            </a:fld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704010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526121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3704010" y="1879600"/>
            <a:ext cx="0" cy="10602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AU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470376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470376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70376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470376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1398744" y="2504790"/>
            <a:ext cx="2486834" cy="369332"/>
            <a:chOff x="5363547" y="5789813"/>
            <a:chExt cx="2486834" cy="369332"/>
          </a:xfrm>
        </p:grpSpPr>
        <p:sp>
          <p:nvSpPr>
            <p:cNvPr id="99" name="ZoneTexte 98"/>
            <p:cNvSpPr txBox="1"/>
            <p:nvPr/>
          </p:nvSpPr>
          <p:spPr>
            <a:xfrm>
              <a:off x="5363547" y="5789813"/>
              <a:ext cx="2125903" cy="369332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X100.X200.X300.X14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7530063" y="5984424"/>
              <a:ext cx="3203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143854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449723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6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69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sans la gestion des arrêts d’urgence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66073" y="1323751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11300" y="498666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143458" y="1456658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316816" y="3084939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1925796">
            <a:off x="782933" y="3765339"/>
            <a:ext cx="578109" cy="344057"/>
          </a:xfrm>
          <a:prstGeom prst="rightArrow">
            <a:avLst>
              <a:gd name="adj1" fmla="val 50000"/>
              <a:gd name="adj2" fmla="val 5899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courbée vers le bas 14"/>
          <p:cNvSpPr/>
          <p:nvPr/>
        </p:nvSpPr>
        <p:spPr>
          <a:xfrm>
            <a:off x="1357260" y="4367310"/>
            <a:ext cx="738909" cy="427544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143458" y="2298770"/>
            <a:ext cx="233916" cy="265814"/>
          </a:xfrm>
          <a:prstGeom prst="ellipse">
            <a:avLst/>
          </a:prstGeom>
          <a:solidFill>
            <a:srgbClr val="5B9BD5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9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64974" y="525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4000" b="1" dirty="0" smtClean="0"/>
              <a:t>Le GRAFCET de sécurité (GS)</a:t>
            </a:r>
          </a:p>
        </p:txBody>
      </p:sp>
      <p:sp>
        <p:nvSpPr>
          <p:cNvPr id="21" name="Sous-titre 2"/>
          <p:cNvSpPr>
            <a:spLocks noGrp="1"/>
          </p:cNvSpPr>
          <p:nvPr>
            <p:ph type="subTitle" idx="1"/>
          </p:nvPr>
        </p:nvSpPr>
        <p:spPr>
          <a:xfrm>
            <a:off x="949982" y="1188372"/>
            <a:ext cx="10278000" cy="4859634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l"/>
            <a:r>
              <a:rPr lang="fr-FR" sz="2200" dirty="0" smtClean="0">
                <a:solidFill>
                  <a:srgbClr val="C00000"/>
                </a:solidFill>
              </a:rPr>
              <a:t>Va gérer :</a:t>
            </a:r>
          </a:p>
          <a:p>
            <a:pPr algn="l"/>
            <a:endParaRPr lang="fr-FR" sz="2200" dirty="0" smtClean="0">
              <a:solidFill>
                <a:srgbClr val="C00000"/>
              </a:solidFill>
            </a:endParaRPr>
          </a:p>
          <a:p>
            <a:pPr lvl="1" algn="l"/>
            <a:r>
              <a:rPr lang="fr-FR" sz="1800" dirty="0">
                <a:solidFill>
                  <a:srgbClr val="C00000"/>
                </a:solidFill>
              </a:rPr>
              <a:t>0</a:t>
            </a:r>
            <a:r>
              <a:rPr lang="fr-FR" sz="1800" dirty="0" smtClean="0">
                <a:solidFill>
                  <a:srgbClr val="C00000"/>
                </a:solidFill>
              </a:rPr>
              <a:t>- les forçages à l’ensemble vide des GRAFCET GC, GPN, GMM et GRI dans l’état D1 du GEMMA ;</a:t>
            </a:r>
          </a:p>
          <a:p>
            <a:pPr lvl="1" algn="l"/>
            <a:endParaRPr lang="fr-FR" sz="1800" dirty="0" smtClean="0">
              <a:solidFill>
                <a:srgbClr val="C00000"/>
              </a:solidFill>
            </a:endParaRPr>
          </a:p>
          <a:p>
            <a:pPr lvl="1" algn="l"/>
            <a:r>
              <a:rPr lang="fr-FR" sz="1800" dirty="0">
                <a:solidFill>
                  <a:srgbClr val="C00000"/>
                </a:solidFill>
              </a:rPr>
              <a:t>0</a:t>
            </a:r>
            <a:r>
              <a:rPr lang="fr-FR" sz="1800" dirty="0" smtClean="0">
                <a:solidFill>
                  <a:srgbClr val="C00000"/>
                </a:solidFill>
              </a:rPr>
              <a:t>bis -La coupure de l’énergie dans l’état D1 du GEMMA ;</a:t>
            </a:r>
            <a:endParaRPr lang="fr-FR" sz="2200" dirty="0" smtClean="0">
              <a:solidFill>
                <a:srgbClr val="C00000"/>
              </a:solidFill>
            </a:endParaRPr>
          </a:p>
          <a:p>
            <a:pPr algn="l"/>
            <a:endParaRPr lang="fr-FR" sz="2200" dirty="0" smtClean="0">
              <a:solidFill>
                <a:srgbClr val="C00000"/>
              </a:solidFill>
            </a:endParaRPr>
          </a:p>
          <a:p>
            <a:pPr algn="l"/>
            <a:endParaRPr lang="fr-FR" sz="2200" dirty="0" smtClean="0">
              <a:solidFill>
                <a:srgbClr val="C00000"/>
              </a:solidFill>
            </a:endParaRPr>
          </a:p>
          <a:p>
            <a:pPr lvl="1" algn="l"/>
            <a:r>
              <a:rPr lang="fr-FR" sz="1800" dirty="0">
                <a:solidFill>
                  <a:srgbClr val="C00000"/>
                </a:solidFill>
              </a:rPr>
              <a:t>1</a:t>
            </a:r>
            <a:r>
              <a:rPr lang="fr-FR" sz="1800" dirty="0" smtClean="0">
                <a:solidFill>
                  <a:srgbClr val="C00000"/>
                </a:solidFill>
              </a:rPr>
              <a:t>- les forçages à la remise en </a:t>
            </a:r>
            <a:r>
              <a:rPr lang="fr-FR" sz="1800" dirty="0">
                <a:solidFill>
                  <a:srgbClr val="C00000"/>
                </a:solidFill>
              </a:rPr>
              <a:t>marche des GRAFCET GC, GPN, GMM et GRI dans </a:t>
            </a:r>
            <a:r>
              <a:rPr lang="fr-FR" sz="1800" dirty="0" smtClean="0">
                <a:solidFill>
                  <a:srgbClr val="C00000"/>
                </a:solidFill>
              </a:rPr>
              <a:t>l’état A5 du GEMMA  ;</a:t>
            </a:r>
          </a:p>
          <a:p>
            <a:pPr marL="800100" lvl="1" indent="-342900" algn="l">
              <a:buFontTx/>
              <a:buChar char="-"/>
            </a:pPr>
            <a:endParaRPr lang="fr-FR" sz="1800" dirty="0" smtClean="0">
              <a:solidFill>
                <a:srgbClr val="C00000"/>
              </a:solidFill>
            </a:endParaRPr>
          </a:p>
          <a:p>
            <a:pPr lvl="1" algn="l"/>
            <a:r>
              <a:rPr lang="fr-FR" sz="1800" dirty="0">
                <a:solidFill>
                  <a:srgbClr val="C00000"/>
                </a:solidFill>
              </a:rPr>
              <a:t>1</a:t>
            </a:r>
            <a:r>
              <a:rPr lang="fr-FR" sz="1800" dirty="0" smtClean="0">
                <a:solidFill>
                  <a:srgbClr val="C00000"/>
                </a:solidFill>
              </a:rPr>
              <a:t>bis -la remise en énergie du système dans l’état A5 du GEMMA ;</a:t>
            </a:r>
          </a:p>
          <a:p>
            <a:pPr lvl="1" algn="l"/>
            <a:endParaRPr lang="fr-FR" sz="1800" dirty="0" smtClean="0"/>
          </a:p>
          <a:p>
            <a:pPr lvl="1" algn="l"/>
            <a:endParaRPr lang="fr-FR" sz="1800" dirty="0" smtClean="0"/>
          </a:p>
          <a:p>
            <a:pPr marL="0" lvl="1" algn="l"/>
            <a:r>
              <a:rPr lang="fr-FR" sz="2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</a:rPr>
              <a:t>- Laissera les GRAFCET GC, GPN, GMM et GRI se débrouiller seuls le reste du temps.</a:t>
            </a:r>
          </a:p>
          <a:p>
            <a:pPr marL="0" lvl="1" algn="l"/>
            <a:endParaRPr lang="fr-F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1" algn="l"/>
            <a:endParaRPr lang="fr-FR" sz="2200" dirty="0" smtClean="0"/>
          </a:p>
          <a:p>
            <a:pPr marL="0" lvl="1" algn="l"/>
            <a:r>
              <a:rPr lang="fr-FR" sz="2200" dirty="0" smtClean="0"/>
              <a:t>=&gt; GRAFCET à 3 étapes avec des instructions d’affectation et de forçage</a:t>
            </a:r>
          </a:p>
          <a:p>
            <a:pPr lvl="1" algn="l"/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5345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GRAFCET de sécurité: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23</a:t>
            </a:fld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704010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526121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3704010" y="1879600"/>
            <a:ext cx="0" cy="10602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7106488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AU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3428946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21330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428946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470376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470376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70376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470376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1398744" y="2504790"/>
            <a:ext cx="2486834" cy="369332"/>
            <a:chOff x="5363547" y="5789813"/>
            <a:chExt cx="2486834" cy="369332"/>
          </a:xfrm>
        </p:grpSpPr>
        <p:sp>
          <p:nvSpPr>
            <p:cNvPr id="99" name="ZoneTexte 98"/>
            <p:cNvSpPr txBox="1"/>
            <p:nvPr/>
          </p:nvSpPr>
          <p:spPr>
            <a:xfrm>
              <a:off x="5363547" y="5789813"/>
              <a:ext cx="2125903" cy="369332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X100.X200.X300.X14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7530063" y="5984424"/>
              <a:ext cx="3203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143854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449723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6776135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0" b="70945"/>
          <a:stretch/>
        </p:blipFill>
        <p:spPr bwMode="auto">
          <a:xfrm>
            <a:off x="195246" y="2699401"/>
            <a:ext cx="1072348" cy="10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383196" y="3189112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D1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 animBg="1"/>
      <p:bldP spid="31" grpId="0" animBg="1"/>
      <p:bldP spid="33" grpId="0" animBg="1"/>
      <p:bldP spid="27" grpId="0" animBg="1"/>
      <p:bldP spid="28" grpId="0"/>
      <p:bldP spid="29" grpId="0" animBg="1"/>
      <p:bldP spid="30" grpId="0"/>
      <p:bldP spid="39" grpId="0"/>
      <p:bldP spid="41" grpId="0"/>
      <p:bldP spid="43" grpId="0" animBg="1"/>
      <p:bldP spid="44" grpId="0"/>
      <p:bldP spid="53" grpId="0"/>
      <p:bldP spid="78" grpId="0"/>
      <p:bldP spid="3" grpId="0"/>
      <p:bldP spid="79" grpId="0" animBg="1"/>
      <p:bldP spid="63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11" grpId="0"/>
      <p:bldP spid="70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56" y="320547"/>
            <a:ext cx="9196834" cy="63991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589677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01068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1377736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04917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8488849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8589677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569443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1531399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407120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3701068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3689119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406843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75455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904930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57148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486408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11869562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332879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14812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3602996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376161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58786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8328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193486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9406330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296174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8189145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7748799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9664003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10145736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11577480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9576874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363660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8159199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7792275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755552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577663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6305878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755552" y="1879600"/>
            <a:ext cx="0" cy="10602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10158030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AU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6480488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72872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480488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521918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521918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6521918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521918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4450286" y="2504790"/>
            <a:ext cx="2486834" cy="369332"/>
            <a:chOff x="5363547" y="5789813"/>
            <a:chExt cx="2486834" cy="369332"/>
          </a:xfrm>
        </p:grpSpPr>
        <p:sp>
          <p:nvSpPr>
            <p:cNvPr id="99" name="ZoneTexte 98"/>
            <p:cNvSpPr txBox="1"/>
            <p:nvPr/>
          </p:nvSpPr>
          <p:spPr>
            <a:xfrm>
              <a:off x="5363547" y="5789813"/>
              <a:ext cx="2125903" cy="369332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X100.X200.X300.X14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7530063" y="5984424"/>
              <a:ext cx="3203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195396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501265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9827677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560207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0" b="43074"/>
          <a:stretch/>
        </p:blipFill>
        <p:spPr bwMode="auto">
          <a:xfrm>
            <a:off x="195246" y="2699401"/>
            <a:ext cx="1072348" cy="21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383196" y="3189112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D1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383196" y="4252147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39652" y="87982"/>
            <a:ext cx="213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GRAFCET de sécurité:</a:t>
            </a:r>
            <a:endParaRPr lang="fr-FR" dirty="0"/>
          </a:p>
        </p:txBody>
      </p:sp>
      <p:sp>
        <p:nvSpPr>
          <p:cNvPr id="1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B2C10C-52FF-4AE8-895B-AE086F8596A9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56" y="320547"/>
            <a:ext cx="9196834" cy="63991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589677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01068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1377736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04917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8488849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8589677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569443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1531399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407120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3701068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3689119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406843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75455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904930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57148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486408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11869562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332879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14812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3602996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376161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58786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8328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193486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9406330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296174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8189145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7748799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9664003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10145736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11577480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9576874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363660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8159199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7792275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755552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577663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6305878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755552" y="1879600"/>
            <a:ext cx="0" cy="10602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10158030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AU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6480488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72872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480488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521918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521918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6521918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521918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4450286" y="2504790"/>
            <a:ext cx="2486834" cy="369332"/>
            <a:chOff x="5363547" y="5789813"/>
            <a:chExt cx="2486834" cy="369332"/>
          </a:xfrm>
        </p:grpSpPr>
        <p:sp>
          <p:nvSpPr>
            <p:cNvPr id="99" name="ZoneTexte 98"/>
            <p:cNvSpPr txBox="1"/>
            <p:nvPr/>
          </p:nvSpPr>
          <p:spPr>
            <a:xfrm>
              <a:off x="5363547" y="5789813"/>
              <a:ext cx="2125903" cy="369332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X100.X200.X300.X14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7530063" y="5984424"/>
              <a:ext cx="3203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195396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501265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9827677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560207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0"/>
          <a:stretch/>
        </p:blipFill>
        <p:spPr bwMode="auto">
          <a:xfrm>
            <a:off x="195246" y="2699401"/>
            <a:ext cx="1072348" cy="37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383196" y="3189112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D1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383196" y="4252147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372276" y="5175575"/>
            <a:ext cx="115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reste des états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180435" y="4785313"/>
            <a:ext cx="2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X100.X200.X300.X14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1180435" y="3698051"/>
            <a:ext cx="1315104" cy="369332"/>
            <a:chOff x="2143854" y="4925459"/>
            <a:chExt cx="1315104" cy="369332"/>
          </a:xfrm>
        </p:grpSpPr>
        <p:sp>
          <p:nvSpPr>
            <p:cNvPr id="105" name="ZoneTexte 104"/>
            <p:cNvSpPr txBox="1"/>
            <p:nvPr/>
          </p:nvSpPr>
          <p:spPr>
            <a:xfrm>
              <a:off x="2143854" y="4925459"/>
              <a:ext cx="1315104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 . REARM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4" name="Connecteur droit 103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ZoneTexte 106"/>
          <p:cNvSpPr txBox="1"/>
          <p:nvPr/>
        </p:nvSpPr>
        <p:spPr>
          <a:xfrm>
            <a:off x="1130281" y="5864927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AU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239652" y="87982"/>
            <a:ext cx="213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GRAFCET de sécurité:</a:t>
            </a:r>
            <a:endParaRPr lang="fr-FR" dirty="0"/>
          </a:p>
        </p:txBody>
      </p:sp>
      <p:sp>
        <p:nvSpPr>
          <p:cNvPr id="1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B2C10C-52FF-4AE8-895B-AE086F8596A9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56" y="320547"/>
            <a:ext cx="9196834" cy="63991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589677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01068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1377736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04917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8488849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8589677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569443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1531399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407120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3701068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3689119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406843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75455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904930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57148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486408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11869562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332879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14812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3602996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376161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58786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8328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193486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9406330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296174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8189145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7748799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9664003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10145736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11577480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9576874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363660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8159199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7792275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755552" y="4344203"/>
            <a:ext cx="9236" cy="1483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577663" y="2982725"/>
            <a:ext cx="1639174" cy="13922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>
            <a:off x="6305878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755552" y="1879600"/>
            <a:ext cx="0" cy="10602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10158030" y="5680261"/>
            <a:ext cx="461601" cy="520628"/>
            <a:chOff x="7106488" y="5680261"/>
            <a:chExt cx="461601" cy="520628"/>
          </a:xfrm>
        </p:grpSpPr>
        <p:sp>
          <p:nvSpPr>
            <p:cNvPr id="81" name="ZoneTexte 80"/>
            <p:cNvSpPr txBox="1"/>
            <p:nvPr/>
          </p:nvSpPr>
          <p:spPr>
            <a:xfrm>
              <a:off x="7106488" y="5680261"/>
              <a:ext cx="46160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AU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7397668" y="5972754"/>
              <a:ext cx="0" cy="2281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6480488" y="5826514"/>
            <a:ext cx="273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Couper mouvements, énergies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72872" y="5831930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(YW:=0)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480488" y="6028427"/>
            <a:ext cx="362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les GRAFCET </a:t>
            </a:r>
            <a:r>
              <a:rPr lang="fr-FR" sz="1600" dirty="0">
                <a:solidFill>
                  <a:srgbClr val="C00000"/>
                </a:solidFill>
              </a:rPr>
              <a:t>à l’ensemble </a:t>
            </a:r>
            <a:r>
              <a:rPr lang="fr-FR" sz="1600" dirty="0" smtClean="0">
                <a:solidFill>
                  <a:srgbClr val="C00000"/>
                </a:solidFill>
              </a:rPr>
              <a:t>vide ({})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521918" y="3013195"/>
            <a:ext cx="16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PN</a:t>
            </a:r>
            <a:r>
              <a:rPr lang="fr-FR" sz="1600" dirty="0" smtClean="0">
                <a:solidFill>
                  <a:srgbClr val="C00000"/>
                </a:solidFill>
              </a:rPr>
              <a:t>{X100}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521918" y="3185123"/>
            <a:ext cx="17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MM</a:t>
            </a:r>
            <a:r>
              <a:rPr lang="fr-FR" sz="1600" dirty="0" smtClean="0">
                <a:solidFill>
                  <a:srgbClr val="C00000"/>
                </a:solidFill>
              </a:rPr>
              <a:t>{X200}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6521918" y="3376241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RI</a:t>
            </a:r>
            <a:r>
              <a:rPr lang="fr-FR" sz="1600" dirty="0" smtClean="0">
                <a:solidFill>
                  <a:srgbClr val="C00000"/>
                </a:solidFill>
              </a:rPr>
              <a:t>{X300}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521918" y="3567148"/>
            <a:ext cx="1490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Forcer  G</a:t>
            </a:r>
            <a:r>
              <a:rPr lang="fr-FR" sz="1600" baseline="-25000" dirty="0" smtClean="0">
                <a:solidFill>
                  <a:srgbClr val="C00000"/>
                </a:solidFill>
              </a:rPr>
              <a:t>C</a:t>
            </a:r>
            <a:r>
              <a:rPr lang="fr-FR" sz="1600" dirty="0" smtClean="0">
                <a:solidFill>
                  <a:srgbClr val="C00000"/>
                </a:solidFill>
              </a:rPr>
              <a:t>{X14}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4450286" y="2504790"/>
            <a:ext cx="2486834" cy="369332"/>
            <a:chOff x="5363547" y="5789813"/>
            <a:chExt cx="2486834" cy="369332"/>
          </a:xfrm>
        </p:grpSpPr>
        <p:sp>
          <p:nvSpPr>
            <p:cNvPr id="99" name="ZoneTexte 98"/>
            <p:cNvSpPr txBox="1"/>
            <p:nvPr/>
          </p:nvSpPr>
          <p:spPr>
            <a:xfrm>
              <a:off x="5363547" y="5789813"/>
              <a:ext cx="2125903" cy="369332"/>
            </a:xfrm>
            <a:prstGeom prst="rect">
              <a:avLst/>
            </a:prstGeom>
            <a:solidFill>
              <a:srgbClr val="FFFFFF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X100.X200.X300.X14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7530063" y="5984424"/>
              <a:ext cx="3203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195396" y="4925459"/>
            <a:ext cx="1709534" cy="369332"/>
            <a:chOff x="2143854" y="4925459"/>
            <a:chExt cx="1709534" cy="369332"/>
          </a:xfrm>
        </p:grpSpPr>
        <p:grpSp>
          <p:nvGrpSpPr>
            <p:cNvPr id="93" name="Groupe 92"/>
            <p:cNvGrpSpPr/>
            <p:nvPr/>
          </p:nvGrpSpPr>
          <p:grpSpPr>
            <a:xfrm>
              <a:off x="2143854" y="4925459"/>
              <a:ext cx="1709534" cy="369332"/>
              <a:chOff x="6140847" y="5765983"/>
              <a:chExt cx="1709534" cy="369332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6140847" y="5765983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5" name="Connecteur droit 94"/>
              <p:cNvCxnSpPr/>
              <p:nvPr/>
            </p:nvCxnSpPr>
            <p:spPr>
              <a:xfrm>
                <a:off x="7530063" y="5984424"/>
                <a:ext cx="32031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501265" y="3790250"/>
            <a:ext cx="17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Mettre les énergies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(YW:=1)</a:t>
            </a:r>
            <a:endParaRPr lang="fr-FR" sz="16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9827677" y="5172364"/>
            <a:ext cx="2127720" cy="905163"/>
            <a:chOff x="6776135" y="5172364"/>
            <a:chExt cx="2127720" cy="905163"/>
          </a:xfrm>
        </p:grpSpPr>
        <p:grpSp>
          <p:nvGrpSpPr>
            <p:cNvPr id="69" name="Groupe 68"/>
            <p:cNvGrpSpPr/>
            <p:nvPr/>
          </p:nvGrpSpPr>
          <p:grpSpPr>
            <a:xfrm>
              <a:off x="7148945" y="5172364"/>
              <a:ext cx="1754910" cy="905163"/>
              <a:chOff x="7148945" y="5172364"/>
              <a:chExt cx="1754910" cy="905163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7148945" y="5172364"/>
                <a:ext cx="1754910" cy="905163"/>
              </a:xfrm>
              <a:custGeom>
                <a:avLst/>
                <a:gdLst>
                  <a:gd name="connsiteX0" fmla="*/ 1754910 w 1754910"/>
                  <a:gd name="connsiteY0" fmla="*/ 0 h 905163"/>
                  <a:gd name="connsiteX1" fmla="*/ 1754910 w 1754910"/>
                  <a:gd name="connsiteY1" fmla="*/ 905163 h 905163"/>
                  <a:gd name="connsiteX2" fmla="*/ 0 w 1754910"/>
                  <a:gd name="connsiteY2" fmla="*/ 905163 h 9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4910" h="905163">
                    <a:moveTo>
                      <a:pt x="1754910" y="0"/>
                    </a:moveTo>
                    <a:lnTo>
                      <a:pt x="1754910" y="905163"/>
                    </a:lnTo>
                    <a:lnTo>
                      <a:pt x="0" y="905163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7517330" y="5828070"/>
                <a:ext cx="0" cy="24945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6776135" y="5429365"/>
              <a:ext cx="211750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Depuis tous les états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560207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0"/>
          <a:stretch/>
        </p:blipFill>
        <p:spPr bwMode="auto">
          <a:xfrm>
            <a:off x="195246" y="2699401"/>
            <a:ext cx="1072348" cy="37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ZoneTexte 95"/>
          <p:cNvSpPr txBox="1"/>
          <p:nvPr/>
        </p:nvSpPr>
        <p:spPr>
          <a:xfrm>
            <a:off x="4638891" y="4252147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372276" y="5175575"/>
            <a:ext cx="115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reste des états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180435" y="4859744"/>
            <a:ext cx="2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X100.X200.X300.X14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1180435" y="3698051"/>
            <a:ext cx="1315104" cy="369332"/>
            <a:chOff x="2143854" y="4925459"/>
            <a:chExt cx="1315104" cy="369332"/>
          </a:xfrm>
        </p:grpSpPr>
        <p:sp>
          <p:nvSpPr>
            <p:cNvPr id="105" name="ZoneTexte 104"/>
            <p:cNvSpPr txBox="1"/>
            <p:nvPr/>
          </p:nvSpPr>
          <p:spPr>
            <a:xfrm>
              <a:off x="2143854" y="4925459"/>
              <a:ext cx="1315104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 . REARM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04" name="Connecteur droit 103"/>
            <p:cNvCxnSpPr/>
            <p:nvPr/>
          </p:nvCxnSpPr>
          <p:spPr>
            <a:xfrm>
              <a:off x="2200936" y="4983931"/>
              <a:ext cx="3926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ZoneTexte 106"/>
          <p:cNvSpPr txBox="1"/>
          <p:nvPr/>
        </p:nvSpPr>
        <p:spPr>
          <a:xfrm>
            <a:off x="1130281" y="5864927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AU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5179523" y="3189112"/>
            <a:ext cx="5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D1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21695" y="3177499"/>
            <a:ext cx="771008" cy="3676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GPN</a:t>
            </a:r>
            <a:r>
              <a:rPr lang="fr-FR" dirty="0" smtClean="0">
                <a:solidFill>
                  <a:srgbClr val="C00000"/>
                </a:solidFill>
              </a:rPr>
              <a:t>{}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719550" y="3177499"/>
            <a:ext cx="86636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GMM</a:t>
            </a:r>
            <a:r>
              <a:rPr lang="fr-FR" dirty="0" smtClean="0">
                <a:solidFill>
                  <a:srgbClr val="C00000"/>
                </a:solidFill>
              </a:rPr>
              <a:t>{}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3612766" y="3177499"/>
            <a:ext cx="67801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GRI</a:t>
            </a:r>
            <a:r>
              <a:rPr lang="fr-FR" dirty="0" smtClean="0">
                <a:solidFill>
                  <a:srgbClr val="C00000"/>
                </a:solidFill>
              </a:rPr>
              <a:t>{}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1283742" y="3177499"/>
            <a:ext cx="62108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GC</a:t>
            </a:r>
            <a:r>
              <a:rPr lang="fr-FR" dirty="0" smtClean="0">
                <a:solidFill>
                  <a:srgbClr val="C00000"/>
                </a:solidFill>
              </a:rPr>
              <a:t>{}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337531" y="3177499"/>
            <a:ext cx="86346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YW:=0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2254453" y="4126860"/>
            <a:ext cx="109650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GPN</a:t>
            </a:r>
            <a:r>
              <a:rPr lang="fr-FR" dirty="0" smtClean="0">
                <a:solidFill>
                  <a:srgbClr val="C00000"/>
                </a:solidFill>
              </a:rPr>
              <a:t>{100}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381928" y="4126860"/>
            <a:ext cx="117853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GMM</a:t>
            </a:r>
            <a:r>
              <a:rPr lang="fr-FR" dirty="0" smtClean="0">
                <a:solidFill>
                  <a:srgbClr val="C00000"/>
                </a:solidFill>
              </a:rPr>
              <a:t>{200}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1393637" y="4512825"/>
            <a:ext cx="105175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GRI</a:t>
            </a:r>
            <a:r>
              <a:rPr lang="fr-FR" dirty="0" smtClean="0">
                <a:solidFill>
                  <a:srgbClr val="C00000"/>
                </a:solidFill>
              </a:rPr>
              <a:t>{300}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382584" y="4126860"/>
            <a:ext cx="84457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</a:t>
            </a:r>
            <a:r>
              <a:rPr lang="fr-FR" baseline="-25000" dirty="0" smtClean="0">
                <a:solidFill>
                  <a:srgbClr val="C00000"/>
                </a:solidFill>
              </a:rPr>
              <a:t>GC</a:t>
            </a:r>
            <a:r>
              <a:rPr lang="fr-FR" dirty="0" smtClean="0">
                <a:solidFill>
                  <a:srgbClr val="C00000"/>
                </a:solidFill>
              </a:rPr>
              <a:t>{14}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2479788" y="4506892"/>
            <a:ext cx="86346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YW:=1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1254642" y="4295553"/>
            <a:ext cx="138223" cy="372140"/>
          </a:xfrm>
          <a:custGeom>
            <a:avLst/>
            <a:gdLst>
              <a:gd name="connsiteX0" fmla="*/ 138223 w 138223"/>
              <a:gd name="connsiteY0" fmla="*/ 0 h 372140"/>
              <a:gd name="connsiteX1" fmla="*/ 0 w 138223"/>
              <a:gd name="connsiteY1" fmla="*/ 0 h 372140"/>
              <a:gd name="connsiteX2" fmla="*/ 0 w 138223"/>
              <a:gd name="connsiteY2" fmla="*/ 372140 h 372140"/>
              <a:gd name="connsiteX3" fmla="*/ 138223 w 138223"/>
              <a:gd name="connsiteY3" fmla="*/ 372140 h 37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23" h="372140">
                <a:moveTo>
                  <a:pt x="138223" y="0"/>
                </a:moveTo>
                <a:lnTo>
                  <a:pt x="0" y="0"/>
                </a:lnTo>
                <a:lnTo>
                  <a:pt x="0" y="372140"/>
                </a:lnTo>
                <a:lnTo>
                  <a:pt x="138223" y="372140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239652" y="87982"/>
            <a:ext cx="213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GRAFCET de sécurité:</a:t>
            </a:r>
            <a:endParaRPr lang="fr-FR" dirty="0"/>
          </a:p>
        </p:txBody>
      </p:sp>
      <p:sp>
        <p:nvSpPr>
          <p:cNvPr id="1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B2C10C-52FF-4AE8-895B-AE086F8596A9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GRAFCET :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10186" y="572890"/>
            <a:ext cx="5574185" cy="3700447"/>
            <a:chOff x="195246" y="2699401"/>
            <a:chExt cx="5574185" cy="37004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50"/>
            <a:stretch/>
          </p:blipFill>
          <p:spPr bwMode="auto">
            <a:xfrm>
              <a:off x="195246" y="2699401"/>
              <a:ext cx="1072348" cy="370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ZoneTexte 95"/>
            <p:cNvSpPr txBox="1"/>
            <p:nvPr/>
          </p:nvSpPr>
          <p:spPr>
            <a:xfrm>
              <a:off x="4638891" y="4252147"/>
              <a:ext cx="589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A5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1372276" y="5175575"/>
              <a:ext cx="1152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 reste des états</a:t>
              </a:r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1180435" y="4859744"/>
              <a:ext cx="2573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X100.X200.X300.X14</a:t>
              </a:r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1180435" y="3698051"/>
              <a:ext cx="1315104" cy="369332"/>
              <a:chOff x="2143854" y="4925459"/>
              <a:chExt cx="1315104" cy="369332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2143854" y="4925459"/>
                <a:ext cx="1315104" cy="369332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AU . REARM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>
                <a:off x="2200936" y="4983931"/>
                <a:ext cx="392614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ZoneTexte 106"/>
            <p:cNvSpPr txBox="1"/>
            <p:nvPr/>
          </p:nvSpPr>
          <p:spPr>
            <a:xfrm>
              <a:off x="1130281" y="5864927"/>
              <a:ext cx="589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AU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5179523" y="3189112"/>
              <a:ext cx="589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D1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921695" y="3177499"/>
              <a:ext cx="771008" cy="36768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GPN</a:t>
              </a:r>
              <a:r>
                <a:rPr lang="fr-FR" dirty="0" smtClean="0">
                  <a:solidFill>
                    <a:srgbClr val="C00000"/>
                  </a:solidFill>
                </a:rPr>
                <a:t>{}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2719550" y="3177499"/>
              <a:ext cx="866369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GMM</a:t>
              </a:r>
              <a:r>
                <a:rPr lang="fr-FR" dirty="0" smtClean="0">
                  <a:solidFill>
                    <a:srgbClr val="C00000"/>
                  </a:solidFill>
                </a:rPr>
                <a:t>{}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3612766" y="3177499"/>
              <a:ext cx="678011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GRI</a:t>
              </a:r>
              <a:r>
                <a:rPr lang="fr-FR" dirty="0" smtClean="0">
                  <a:solidFill>
                    <a:srgbClr val="C00000"/>
                  </a:solidFill>
                </a:rPr>
                <a:t>{}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1283742" y="3177499"/>
              <a:ext cx="621081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GC</a:t>
              </a:r>
              <a:r>
                <a:rPr lang="fr-FR" dirty="0" smtClean="0">
                  <a:solidFill>
                    <a:srgbClr val="C00000"/>
                  </a:solidFill>
                </a:rPr>
                <a:t>{}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337531" y="3177499"/>
              <a:ext cx="863469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YW:=0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2254453" y="4126860"/>
              <a:ext cx="1096500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GPN</a:t>
              </a:r>
              <a:r>
                <a:rPr lang="fr-FR" dirty="0" smtClean="0">
                  <a:solidFill>
                    <a:srgbClr val="C00000"/>
                  </a:solidFill>
                </a:rPr>
                <a:t>{100}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3381928" y="4126860"/>
              <a:ext cx="1178534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GMM</a:t>
              </a:r>
              <a:r>
                <a:rPr lang="fr-FR" dirty="0" smtClean="0">
                  <a:solidFill>
                    <a:srgbClr val="C00000"/>
                  </a:solidFill>
                </a:rPr>
                <a:t>{200}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393637" y="4512825"/>
              <a:ext cx="1051759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GRI</a:t>
              </a:r>
              <a:r>
                <a:rPr lang="fr-FR" dirty="0" smtClean="0">
                  <a:solidFill>
                    <a:srgbClr val="C00000"/>
                  </a:solidFill>
                </a:rPr>
                <a:t>{300}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382584" y="4126860"/>
              <a:ext cx="844579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</a:t>
              </a:r>
              <a:r>
                <a:rPr lang="fr-FR" baseline="-25000" dirty="0" smtClean="0">
                  <a:solidFill>
                    <a:srgbClr val="C00000"/>
                  </a:solidFill>
                </a:rPr>
                <a:t>GC</a:t>
              </a:r>
              <a:r>
                <a:rPr lang="fr-FR" dirty="0" smtClean="0">
                  <a:solidFill>
                    <a:srgbClr val="C00000"/>
                  </a:solidFill>
                </a:rPr>
                <a:t>{14}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2479788" y="4506892"/>
              <a:ext cx="863469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YW:=1</a:t>
              </a:r>
              <a:endParaRPr lang="fr-FR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1254642" y="4295553"/>
              <a:ext cx="138223" cy="372140"/>
            </a:xfrm>
            <a:custGeom>
              <a:avLst/>
              <a:gdLst>
                <a:gd name="connsiteX0" fmla="*/ 138223 w 138223"/>
                <a:gd name="connsiteY0" fmla="*/ 0 h 372140"/>
                <a:gd name="connsiteX1" fmla="*/ 0 w 138223"/>
                <a:gd name="connsiteY1" fmla="*/ 0 h 372140"/>
                <a:gd name="connsiteX2" fmla="*/ 0 w 138223"/>
                <a:gd name="connsiteY2" fmla="*/ 372140 h 372140"/>
                <a:gd name="connsiteX3" fmla="*/ 138223 w 138223"/>
                <a:gd name="connsiteY3" fmla="*/ 372140 h 37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23" h="372140">
                  <a:moveTo>
                    <a:pt x="138223" y="0"/>
                  </a:moveTo>
                  <a:lnTo>
                    <a:pt x="0" y="0"/>
                  </a:lnTo>
                  <a:lnTo>
                    <a:pt x="0" y="372140"/>
                  </a:lnTo>
                  <a:lnTo>
                    <a:pt x="138223" y="37214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16" name="Image 1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8083" y="87982"/>
            <a:ext cx="4769531" cy="313874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592" y="4326874"/>
            <a:ext cx="6145619" cy="2210881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6208" y="195141"/>
            <a:ext cx="1796903" cy="3500254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7018" y="3649522"/>
            <a:ext cx="1669976" cy="312811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18083" y="3988813"/>
            <a:ext cx="1086754" cy="7547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B2C10C-52FF-4AE8-895B-AE086F8596A9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52" y="87982"/>
            <a:ext cx="372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hiérarchie dans les GRAFCET :</a:t>
            </a:r>
            <a:endParaRPr lang="fr-FR" dirty="0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2C9E37-2833-48E6-AB48-254D47207A8C}" type="slidenum">
              <a:rPr lang="fr-FR" smtClean="0"/>
              <a:t>28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0" y="650802"/>
            <a:ext cx="9991459" cy="5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52" y="87982"/>
            <a:ext cx="372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différents forçages :</a:t>
            </a:r>
            <a:endParaRPr lang="fr-FR" dirty="0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2C9E37-2833-48E6-AB48-254D47207A8C}" type="slidenum">
              <a:rPr lang="fr-FR" smtClean="0"/>
              <a:t>29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512397"/>
            <a:ext cx="9313526" cy="58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968" y="816769"/>
            <a:ext cx="1086394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de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caisses (Chaîne d’énergie)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8649" y="1514475"/>
            <a:ext cx="379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 vérins double effet -&gt; Poussoirs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8649" y="2095500"/>
            <a:ext cx="50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2 distributeurs 4/2 bistables commande électrique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649" y="2676525"/>
            <a:ext cx="503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1 distributeur général </a:t>
            </a:r>
            <a:r>
              <a:rPr lang="fr-FR" dirty="0">
                <a:solidFill>
                  <a:srgbClr val="2341D6"/>
                </a:solidFill>
              </a:rPr>
              <a:t>3/2 </a:t>
            </a:r>
            <a:r>
              <a:rPr lang="fr-FR" dirty="0" smtClean="0">
                <a:solidFill>
                  <a:srgbClr val="2341D6"/>
                </a:solidFill>
              </a:rPr>
              <a:t> monostable commande électrique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649" y="3427768"/>
            <a:ext cx="50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système FRL avec vanne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4810124" y="5370006"/>
            <a:ext cx="590550" cy="1305214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4886252" y="4737396"/>
            <a:ext cx="1428823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457950" y="530265"/>
            <a:ext cx="1638300" cy="113473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8055190" y="3048756"/>
            <a:ext cx="917359" cy="1561343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085046" y="4737396"/>
            <a:ext cx="1428823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1866900" y="5370006"/>
            <a:ext cx="2657390" cy="1305214"/>
          </a:xfrm>
          <a:prstGeom prst="ellipse">
            <a:avLst/>
          </a:prstGeom>
          <a:solidFill>
            <a:srgbClr val="969696">
              <a:alpha val="5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1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30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0149" y="323848"/>
            <a:ext cx="49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sous AUTOMGEN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1" y="1150833"/>
            <a:ext cx="11325225" cy="50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01" y="899049"/>
            <a:ext cx="9612195" cy="5377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328796">
            <a:off x="537430" y="2690608"/>
            <a:ext cx="12011810" cy="1015663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Merci pour votre attention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 d’entrées sorties / Automatique :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8958712" y="3204644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/>
          <p:cNvSpPr/>
          <p:nvPr/>
        </p:nvSpPr>
        <p:spPr>
          <a:xfrm>
            <a:off x="8744240" y="2952532"/>
            <a:ext cx="428335" cy="292319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/>
          <p:cNvSpPr/>
          <p:nvPr/>
        </p:nvSpPr>
        <p:spPr>
          <a:xfrm>
            <a:off x="7867650" y="533400"/>
            <a:ext cx="371475" cy="484188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Ellipse 69"/>
          <p:cNvSpPr/>
          <p:nvPr/>
        </p:nvSpPr>
        <p:spPr>
          <a:xfrm>
            <a:off x="8734352" y="1665001"/>
            <a:ext cx="476395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/>
          <p:cNvSpPr/>
          <p:nvPr/>
        </p:nvSpPr>
        <p:spPr>
          <a:xfrm>
            <a:off x="8725335" y="2788910"/>
            <a:ext cx="428335" cy="292319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8651541" y="533400"/>
            <a:ext cx="371475" cy="484188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Ellipse 72"/>
          <p:cNvSpPr/>
          <p:nvPr/>
        </p:nvSpPr>
        <p:spPr>
          <a:xfrm>
            <a:off x="6734102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/>
          <p:cNvSpPr/>
          <p:nvPr/>
        </p:nvSpPr>
        <p:spPr>
          <a:xfrm>
            <a:off x="8267845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/>
          <p:cNvSpPr/>
          <p:nvPr/>
        </p:nvSpPr>
        <p:spPr>
          <a:xfrm>
            <a:off x="4591195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Ellipse 75"/>
          <p:cNvSpPr/>
          <p:nvPr/>
        </p:nvSpPr>
        <p:spPr>
          <a:xfrm>
            <a:off x="6115630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0" name="Groupe 159"/>
          <p:cNvGrpSpPr/>
          <p:nvPr/>
        </p:nvGrpSpPr>
        <p:grpSpPr>
          <a:xfrm>
            <a:off x="1610169" y="872369"/>
            <a:ext cx="728663" cy="292388"/>
            <a:chOff x="1610169" y="872369"/>
            <a:chExt cx="728663" cy="292388"/>
          </a:xfrm>
        </p:grpSpPr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04 w 104"/>
                <a:gd name="T1" fmla="*/ 56 h 113"/>
                <a:gd name="T2" fmla="*/ 0 w 104"/>
                <a:gd name="T3" fmla="*/ 0 h 113"/>
                <a:gd name="T4" fmla="*/ 0 w 104"/>
                <a:gd name="T5" fmla="*/ 113 h 113"/>
                <a:gd name="T6" fmla="*/ 104 w 104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3">
                  <a:moveTo>
                    <a:pt x="104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auto">
            <a:xfrm>
              <a:off x="2234057" y="886657"/>
              <a:ext cx="1047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10169" y="872369"/>
              <a:ext cx="550863" cy="292388"/>
              <a:chOff x="1628642" y="1232579"/>
              <a:chExt cx="550863" cy="292388"/>
            </a:xfrm>
          </p:grpSpPr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1822317" y="1365929"/>
                <a:ext cx="3571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1628642" y="1232579"/>
                <a:ext cx="17633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9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1460944" y="1154944"/>
            <a:ext cx="700088" cy="292388"/>
            <a:chOff x="1479417" y="1515154"/>
            <a:chExt cx="700088" cy="292388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822317" y="165009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04 w 104"/>
                <a:gd name="T1" fmla="*/ 5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auto">
            <a:xfrm>
              <a:off x="1479417" y="1515154"/>
              <a:ext cx="3057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AV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460944" y="1437519"/>
            <a:ext cx="700088" cy="292388"/>
            <a:chOff x="1479417" y="1797729"/>
            <a:chExt cx="700088" cy="292388"/>
          </a:xfrm>
        </p:grpSpPr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822317" y="19326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auto">
            <a:xfrm>
              <a:off x="1479417" y="1797729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60944" y="1721682"/>
            <a:ext cx="700088" cy="292388"/>
            <a:chOff x="1479417" y="2081892"/>
            <a:chExt cx="700088" cy="292388"/>
          </a:xfrm>
        </p:grpSpPr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822317" y="221524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1479417" y="2081892"/>
              <a:ext cx="3526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446657" y="1989969"/>
            <a:ext cx="714375" cy="292388"/>
            <a:chOff x="1465130" y="2350179"/>
            <a:chExt cx="714375" cy="292388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>
              <a:off x="1822317" y="248352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465130" y="2350179"/>
              <a:ext cx="3510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16494" y="2555119"/>
            <a:ext cx="744538" cy="292388"/>
            <a:chOff x="1434967" y="2915329"/>
            <a:chExt cx="744538" cy="292388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822317" y="30502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auto">
            <a:xfrm>
              <a:off x="1434967" y="2915329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3588194" y="872369"/>
            <a:ext cx="1048817" cy="292388"/>
            <a:chOff x="3606667" y="1232579"/>
            <a:chExt cx="1048817" cy="292388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3606667" y="136592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844792" y="1277029"/>
              <a:ext cx="163513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auto">
            <a:xfrm>
              <a:off x="4052755" y="123257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3588194" y="1154944"/>
            <a:ext cx="987903" cy="292388"/>
            <a:chOff x="3606667" y="1515154"/>
            <a:chExt cx="987903" cy="292388"/>
          </a:xfrm>
        </p:grpSpPr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3606667" y="165009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3844792" y="1559604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auto">
            <a:xfrm>
              <a:off x="4052755" y="1515154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588194" y="1437519"/>
            <a:ext cx="1048817" cy="292388"/>
            <a:chOff x="3606667" y="1797729"/>
            <a:chExt cx="1048817" cy="292388"/>
          </a:xfrm>
        </p:grpSpPr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606667" y="1932667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844792" y="1843767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4052755" y="179772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3588194" y="1721682"/>
            <a:ext cx="987903" cy="292388"/>
            <a:chOff x="3606667" y="2081892"/>
            <a:chExt cx="987903" cy="292388"/>
          </a:xfrm>
        </p:grpSpPr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162351" y="864830"/>
            <a:ext cx="1398588" cy="4371297"/>
            <a:chOff x="1570171" y="1636480"/>
            <a:chExt cx="1398588" cy="3907069"/>
          </a:xfrm>
        </p:grpSpPr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4502" y="2880325"/>
            <a:ext cx="1986530" cy="292388"/>
            <a:chOff x="192975" y="3240535"/>
            <a:chExt cx="1986530" cy="292388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>
              <a:off x="1822317" y="3375473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192975" y="3240535"/>
              <a:ext cx="15921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AUTO / MANU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1321244" y="3261151"/>
            <a:ext cx="839788" cy="292388"/>
            <a:chOff x="1339717" y="3621361"/>
            <a:chExt cx="839788" cy="292388"/>
          </a:xfrm>
        </p:grpSpPr>
        <p:sp>
          <p:nvSpPr>
            <p:cNvPr id="125" name="Line 21"/>
            <p:cNvSpPr>
              <a:spLocks noChangeShapeType="1"/>
            </p:cNvSpPr>
            <p:nvPr/>
          </p:nvSpPr>
          <p:spPr bwMode="auto">
            <a:xfrm>
              <a:off x="1822317" y="375629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339717" y="3621361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BP1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321244" y="3586357"/>
            <a:ext cx="839788" cy="292388"/>
            <a:chOff x="1339717" y="3946567"/>
            <a:chExt cx="839788" cy="292388"/>
          </a:xfrm>
        </p:grpSpPr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1822317" y="4081505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1339717" y="3946567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BP2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321244" y="3958896"/>
            <a:ext cx="839788" cy="292388"/>
            <a:chOff x="1339717" y="4319106"/>
            <a:chExt cx="839788" cy="292388"/>
          </a:xfrm>
        </p:grpSpPr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39717" y="4319106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BP3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1321244" y="4284102"/>
            <a:ext cx="839788" cy="292388"/>
            <a:chOff x="1339717" y="4644312"/>
            <a:chExt cx="839788" cy="292388"/>
          </a:xfrm>
        </p:grpSpPr>
        <p:sp>
          <p:nvSpPr>
            <p:cNvPr id="137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Rectangle 44"/>
            <p:cNvSpPr>
              <a:spLocks noChangeArrowheads="1"/>
            </p:cNvSpPr>
            <p:nvPr/>
          </p:nvSpPr>
          <p:spPr bwMode="auto">
            <a:xfrm>
              <a:off x="1339717" y="4644312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BP4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85" y="3197904"/>
            <a:ext cx="385875" cy="929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9" y="4345590"/>
            <a:ext cx="385875" cy="92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65" y="4345590"/>
            <a:ext cx="385875" cy="929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62193" y="3528216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</a:t>
            </a:r>
            <a:endParaRPr lang="fr-FR" sz="1200" b="1" dirty="0"/>
          </a:p>
        </p:txBody>
      </p:sp>
      <p:sp>
        <p:nvSpPr>
          <p:cNvPr id="141" name="Ellipse 140"/>
          <p:cNvSpPr/>
          <p:nvPr/>
        </p:nvSpPr>
        <p:spPr>
          <a:xfrm>
            <a:off x="9593190" y="3204644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65" y="4345590"/>
            <a:ext cx="385875" cy="9295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38" y="4345590"/>
            <a:ext cx="385875" cy="929500"/>
          </a:xfrm>
          <a:prstGeom prst="rect">
            <a:avLst/>
          </a:prstGeom>
        </p:spPr>
      </p:pic>
      <p:sp>
        <p:nvSpPr>
          <p:cNvPr id="144" name="ZoneTexte 143"/>
          <p:cNvSpPr txBox="1"/>
          <p:nvPr/>
        </p:nvSpPr>
        <p:spPr>
          <a:xfrm>
            <a:off x="9166372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BP1</a:t>
            </a:r>
            <a:endParaRPr lang="fr-FR" sz="12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974308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BP2</a:t>
            </a:r>
            <a:endParaRPr lang="fr-FR" sz="12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37613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BP3</a:t>
            </a:r>
            <a:endParaRPr lang="fr-FR" sz="12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11063825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BP4</a:t>
            </a:r>
            <a:endParaRPr lang="fr-FR" sz="1200" b="1" dirty="0"/>
          </a:p>
        </p:txBody>
      </p:sp>
      <p:sp>
        <p:nvSpPr>
          <p:cNvPr id="148" name="Ellipse 147"/>
          <p:cNvSpPr/>
          <p:nvPr/>
        </p:nvSpPr>
        <p:spPr>
          <a:xfrm>
            <a:off x="8915471" y="4361871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9" name="Ellipse 148"/>
          <p:cNvSpPr/>
          <p:nvPr/>
        </p:nvSpPr>
        <p:spPr>
          <a:xfrm>
            <a:off x="9554108" y="4361871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Ellipse 149"/>
          <p:cNvSpPr/>
          <p:nvPr/>
        </p:nvSpPr>
        <p:spPr>
          <a:xfrm>
            <a:off x="10192745" y="4361871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" name="Ellipse 150"/>
          <p:cNvSpPr/>
          <p:nvPr/>
        </p:nvSpPr>
        <p:spPr>
          <a:xfrm>
            <a:off x="10848182" y="4361871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4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41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GEMMA sans la gestion des arrêts d’urgence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</a:t>
            </a:fld>
            <a:endParaRPr lang="fr-FR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35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69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sans la gestion des arrêts d’urgence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6427" y="1496716"/>
            <a:ext cx="10285387" cy="4859634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 algn="l"/>
            <a:r>
              <a:rPr lang="fr-FR" sz="2200" dirty="0" smtClean="0"/>
              <a:t>Depuis n’importe quelle situation, si l’opérateur appuie sur l’arrêt d’urgence :</a:t>
            </a:r>
          </a:p>
          <a:p>
            <a:pPr algn="l"/>
            <a:endParaRPr lang="fr-FR" sz="2200" dirty="0" smtClean="0"/>
          </a:p>
          <a:p>
            <a:pPr marL="800100" lvl="1" indent="-342900" algn="l">
              <a:buFontTx/>
              <a:buChar char="-"/>
            </a:pPr>
            <a:r>
              <a:rPr lang="fr-FR" sz="1800" dirty="0" smtClean="0"/>
              <a:t>le système doit se mettre en sécurité (plus de mouvements) ;</a:t>
            </a:r>
          </a:p>
          <a:p>
            <a:pPr lvl="1" algn="l"/>
            <a:endParaRPr lang="fr-FR" sz="1800" dirty="0" smtClean="0"/>
          </a:p>
          <a:p>
            <a:pPr marL="800100" lvl="1" indent="-342900" algn="l">
              <a:buFontTx/>
              <a:buChar char="-"/>
            </a:pPr>
            <a:r>
              <a:rPr lang="fr-FR" sz="1800" dirty="0"/>
              <a:t>l</a:t>
            </a:r>
            <a:r>
              <a:rPr lang="fr-FR" sz="1800" dirty="0" smtClean="0"/>
              <a:t>es énergies doivent être coupées.</a:t>
            </a:r>
          </a:p>
          <a:p>
            <a:pPr lvl="1" algn="l"/>
            <a:endParaRPr lang="fr-FR" sz="1800" dirty="0" smtClean="0"/>
          </a:p>
          <a:p>
            <a:pPr lvl="1" algn="l"/>
            <a:endParaRPr lang="fr-FR" sz="1800" dirty="0" smtClean="0"/>
          </a:p>
          <a:p>
            <a:pPr lvl="1" algn="l"/>
            <a:endParaRPr lang="fr-FR" sz="1800" dirty="0" smtClean="0"/>
          </a:p>
          <a:p>
            <a:pPr algn="l"/>
            <a:r>
              <a:rPr lang="fr-FR" sz="2200" dirty="0" smtClean="0"/>
              <a:t>Pour redémarrer </a:t>
            </a:r>
            <a:r>
              <a:rPr lang="fr-FR" sz="2200" dirty="0"/>
              <a:t>s</a:t>
            </a:r>
            <a:r>
              <a:rPr lang="fr-FR" sz="2200" dirty="0" smtClean="0"/>
              <a:t>uite à un arrêt d’urgence :</a:t>
            </a:r>
          </a:p>
          <a:p>
            <a:pPr algn="l"/>
            <a:endParaRPr lang="fr-FR" sz="2200" dirty="0" smtClean="0"/>
          </a:p>
          <a:p>
            <a:pPr marL="800100" lvl="1" indent="-342900" algn="l">
              <a:buFontTx/>
              <a:buChar char="-"/>
            </a:pPr>
            <a:r>
              <a:rPr lang="fr-FR" sz="1800" dirty="0" smtClean="0"/>
              <a:t>L’opérateur doit déverrouiller l’arrêt d’urgence ;</a:t>
            </a:r>
          </a:p>
          <a:p>
            <a:pPr marL="800100" lvl="1" indent="-342900" algn="l">
              <a:buFontTx/>
              <a:buChar char="-"/>
            </a:pPr>
            <a:endParaRPr lang="fr-FR" sz="1800" dirty="0" smtClean="0"/>
          </a:p>
          <a:p>
            <a:pPr marL="800100" lvl="1" indent="-342900" algn="l">
              <a:buFontTx/>
              <a:buChar char="-"/>
            </a:pPr>
            <a:r>
              <a:rPr lang="fr-FR" sz="1800" dirty="0" smtClean="0"/>
              <a:t>L’opérateur doit appuyer sur un bouton poussoir pour réarmer le fonctionnement ;</a:t>
            </a:r>
          </a:p>
          <a:p>
            <a:pPr marL="800100" lvl="1" indent="-342900" algn="l">
              <a:buFontTx/>
              <a:buChar char="-"/>
            </a:pPr>
            <a:endParaRPr lang="fr-FR" sz="1800" dirty="0" smtClean="0"/>
          </a:p>
          <a:p>
            <a:pPr lvl="1" algn="l"/>
            <a:r>
              <a:rPr lang="fr-FR" sz="1800" dirty="0" smtClean="0"/>
              <a:t>=&gt; Le système redémarre en passant automatiquement par une remise en état initial de la partie opérative.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64974" y="525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4000" b="1" dirty="0" smtClean="0"/>
              <a:t>Nouveau cahier des charges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394506" y="1430153"/>
            <a:ext cx="1488936" cy="1235951"/>
            <a:chOff x="9394506" y="1430153"/>
            <a:chExt cx="1488936" cy="123595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5960" y="1430153"/>
              <a:ext cx="887482" cy="839074"/>
            </a:xfrm>
            <a:prstGeom prst="rect">
              <a:avLst/>
            </a:prstGeom>
          </p:spPr>
        </p:pic>
        <p:sp>
          <p:nvSpPr>
            <p:cNvPr id="7" name="Flèche vers le bas 6"/>
            <p:cNvSpPr/>
            <p:nvPr/>
          </p:nvSpPr>
          <p:spPr>
            <a:xfrm rot="13795922">
              <a:off x="9491488" y="1904104"/>
              <a:ext cx="665018" cy="85898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98" y="4659090"/>
            <a:ext cx="887482" cy="839074"/>
          </a:xfrm>
          <a:prstGeom prst="rect">
            <a:avLst/>
          </a:prstGeom>
        </p:spPr>
      </p:pic>
      <p:sp>
        <p:nvSpPr>
          <p:cNvPr id="10" name="Flèche courbée vers le bas 9"/>
          <p:cNvSpPr/>
          <p:nvPr/>
        </p:nvSpPr>
        <p:spPr>
          <a:xfrm>
            <a:off x="6329735" y="4951983"/>
            <a:ext cx="738909" cy="427544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77" y="5078627"/>
            <a:ext cx="865897" cy="889512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1925796">
            <a:off x="10080131" y="5439778"/>
            <a:ext cx="813122" cy="511642"/>
          </a:xfrm>
          <a:prstGeom prst="rightArrow">
            <a:avLst>
              <a:gd name="adj1" fmla="val 50000"/>
              <a:gd name="adj2" fmla="val 58996"/>
            </a:avLst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72" y="2864520"/>
            <a:ext cx="984912" cy="824669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375564" y="3152478"/>
            <a:ext cx="930413" cy="2950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00" y="2269227"/>
            <a:ext cx="914335" cy="824400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>
            <a:off x="7684655" y="2563494"/>
            <a:ext cx="925945" cy="33664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ulle ronde 25"/>
          <p:cNvSpPr/>
          <p:nvPr/>
        </p:nvSpPr>
        <p:spPr>
          <a:xfrm>
            <a:off x="8931349" y="2900139"/>
            <a:ext cx="3104707" cy="1022249"/>
          </a:xfrm>
          <a:prstGeom prst="wedgeEllipseCallout">
            <a:avLst>
              <a:gd name="adj1" fmla="val -5193"/>
              <a:gd name="adj2" fmla="val -13344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Nota : le bouton est à accrochage ou à </a:t>
            </a:r>
            <a:r>
              <a:rPr lang="fr-FR" dirty="0" smtClean="0">
                <a:solidFill>
                  <a:srgbClr val="C00000"/>
                </a:solidFill>
              </a:rPr>
              <a:t>clé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0" grpId="0" animBg="1"/>
      <p:bldP spid="11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 boite d’entrées sorties / Automatique :</a:t>
            </a:r>
            <a:endParaRPr lang="fr-FR" dirty="0"/>
          </a:p>
        </p:txBody>
      </p:sp>
      <p:grpSp>
        <p:nvGrpSpPr>
          <p:cNvPr id="160" name="Groupe 159"/>
          <p:cNvGrpSpPr/>
          <p:nvPr/>
        </p:nvGrpSpPr>
        <p:grpSpPr>
          <a:xfrm>
            <a:off x="1610169" y="872369"/>
            <a:ext cx="728663" cy="292388"/>
            <a:chOff x="1610169" y="872369"/>
            <a:chExt cx="728663" cy="292388"/>
          </a:xfrm>
        </p:grpSpPr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04 w 104"/>
                <a:gd name="T1" fmla="*/ 56 h 113"/>
                <a:gd name="T2" fmla="*/ 0 w 104"/>
                <a:gd name="T3" fmla="*/ 0 h 113"/>
                <a:gd name="T4" fmla="*/ 0 w 104"/>
                <a:gd name="T5" fmla="*/ 113 h 113"/>
                <a:gd name="T6" fmla="*/ 104 w 104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3">
                  <a:moveTo>
                    <a:pt x="104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995932" y="916819"/>
              <a:ext cx="165100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auto">
            <a:xfrm>
              <a:off x="2234057" y="886657"/>
              <a:ext cx="1047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10169" y="872369"/>
              <a:ext cx="550863" cy="292388"/>
              <a:chOff x="1628642" y="1232579"/>
              <a:chExt cx="550863" cy="292388"/>
            </a:xfrm>
          </p:grpSpPr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1822317" y="1365929"/>
                <a:ext cx="3571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1628642" y="1232579"/>
                <a:ext cx="17633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900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1460944" y="1154944"/>
            <a:ext cx="700088" cy="292388"/>
            <a:chOff x="1479417" y="1515154"/>
            <a:chExt cx="700088" cy="292388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822317" y="165009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04 w 104"/>
                <a:gd name="T1" fmla="*/ 5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014405" y="1559604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auto">
            <a:xfrm>
              <a:off x="1479417" y="1515154"/>
              <a:ext cx="3057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AV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460944" y="1437519"/>
            <a:ext cx="700088" cy="292388"/>
            <a:chOff x="1479417" y="1797729"/>
            <a:chExt cx="700088" cy="292388"/>
          </a:xfrm>
        </p:grpSpPr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822317" y="19326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014405" y="1843767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auto">
            <a:xfrm>
              <a:off x="1479417" y="1797729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60944" y="1721682"/>
            <a:ext cx="700088" cy="292388"/>
            <a:chOff x="1479417" y="2081892"/>
            <a:chExt cx="700088" cy="292388"/>
          </a:xfrm>
        </p:grpSpPr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822317" y="2215242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014405" y="2126342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auto">
            <a:xfrm>
              <a:off x="1479417" y="2081892"/>
              <a:ext cx="3526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446657" y="1989969"/>
            <a:ext cx="714375" cy="292388"/>
            <a:chOff x="1465130" y="2350179"/>
            <a:chExt cx="714375" cy="292388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>
              <a:off x="1822317" y="248352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014405" y="240891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465130" y="2350179"/>
              <a:ext cx="3510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16494" y="2555119"/>
            <a:ext cx="744538" cy="292388"/>
            <a:chOff x="1434967" y="2915329"/>
            <a:chExt cx="744538" cy="292388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822317" y="3050267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2014405" y="2975654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auto">
            <a:xfrm>
              <a:off x="1434967" y="2915329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3588194" y="872369"/>
            <a:ext cx="1048817" cy="292388"/>
            <a:chOff x="3606667" y="1232579"/>
            <a:chExt cx="1048817" cy="292388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3606667" y="136592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844792" y="1277029"/>
              <a:ext cx="163513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auto">
            <a:xfrm>
              <a:off x="4052755" y="123257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3588194" y="1154944"/>
            <a:ext cx="987903" cy="292388"/>
            <a:chOff x="3606667" y="1515154"/>
            <a:chExt cx="987903" cy="292388"/>
          </a:xfrm>
        </p:grpSpPr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3606667" y="165009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3844792" y="1559604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auto">
            <a:xfrm>
              <a:off x="4052755" y="1515154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588194" y="1437519"/>
            <a:ext cx="1048817" cy="292388"/>
            <a:chOff x="3606667" y="1797729"/>
            <a:chExt cx="1048817" cy="292388"/>
          </a:xfrm>
        </p:grpSpPr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606667" y="1932667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844792" y="1843767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4052755" y="1797729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3588194" y="1721682"/>
            <a:ext cx="987903" cy="292388"/>
            <a:chOff x="3606667" y="2081892"/>
            <a:chExt cx="987903" cy="292388"/>
          </a:xfrm>
        </p:grpSpPr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162351" y="864830"/>
            <a:ext cx="1398588" cy="4371297"/>
            <a:chOff x="1570171" y="1636480"/>
            <a:chExt cx="1398588" cy="3907069"/>
          </a:xfrm>
        </p:grpSpPr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4502" y="2880325"/>
            <a:ext cx="1986530" cy="292388"/>
            <a:chOff x="192975" y="3240535"/>
            <a:chExt cx="1986530" cy="292388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>
              <a:off x="1822317" y="3375473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014405" y="3300860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192975" y="3240535"/>
              <a:ext cx="15921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AUTO / MANU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1321244" y="3261151"/>
            <a:ext cx="839788" cy="292388"/>
            <a:chOff x="1339717" y="3621361"/>
            <a:chExt cx="839788" cy="292388"/>
          </a:xfrm>
        </p:grpSpPr>
        <p:sp>
          <p:nvSpPr>
            <p:cNvPr id="125" name="Line 21"/>
            <p:cNvSpPr>
              <a:spLocks noChangeShapeType="1"/>
            </p:cNvSpPr>
            <p:nvPr/>
          </p:nvSpPr>
          <p:spPr bwMode="auto">
            <a:xfrm>
              <a:off x="1822317" y="375629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014405" y="3681686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339717" y="3621361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BP1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321244" y="3586357"/>
            <a:ext cx="839788" cy="292388"/>
            <a:chOff x="1339717" y="3946567"/>
            <a:chExt cx="839788" cy="292388"/>
          </a:xfrm>
        </p:grpSpPr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1822317" y="4081505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014405" y="4006892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1339717" y="3946567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BP2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321244" y="3958896"/>
            <a:ext cx="839788" cy="292388"/>
            <a:chOff x="1339717" y="4319106"/>
            <a:chExt cx="839788" cy="292388"/>
          </a:xfrm>
        </p:grpSpPr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39717" y="4319106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BP3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1321244" y="4284102"/>
            <a:ext cx="839788" cy="292388"/>
            <a:chOff x="1339717" y="4644312"/>
            <a:chExt cx="839788" cy="292388"/>
          </a:xfrm>
        </p:grpSpPr>
        <p:sp>
          <p:nvSpPr>
            <p:cNvPr id="137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Rectangle 44"/>
            <p:cNvSpPr>
              <a:spLocks noChangeArrowheads="1"/>
            </p:cNvSpPr>
            <p:nvPr/>
          </p:nvSpPr>
          <p:spPr bwMode="auto">
            <a:xfrm>
              <a:off x="1339717" y="4644312"/>
              <a:ext cx="4600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BP4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85" y="3197904"/>
            <a:ext cx="385875" cy="929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9" y="4345590"/>
            <a:ext cx="385875" cy="92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65" y="4345590"/>
            <a:ext cx="385875" cy="929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62193" y="3528216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</a:t>
            </a:r>
            <a:endParaRPr lang="fr-FR" sz="1200" b="1" dirty="0"/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65" y="4345590"/>
            <a:ext cx="385875" cy="9295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38" y="4345590"/>
            <a:ext cx="385875" cy="929500"/>
          </a:xfrm>
          <a:prstGeom prst="rect">
            <a:avLst/>
          </a:prstGeom>
        </p:spPr>
      </p:pic>
      <p:sp>
        <p:nvSpPr>
          <p:cNvPr id="144" name="ZoneTexte 143"/>
          <p:cNvSpPr txBox="1"/>
          <p:nvPr/>
        </p:nvSpPr>
        <p:spPr>
          <a:xfrm>
            <a:off x="9166372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BP1</a:t>
            </a:r>
            <a:endParaRPr lang="fr-FR" sz="12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974308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BP2</a:t>
            </a:r>
            <a:endParaRPr lang="fr-FR" sz="1200" b="1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376131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BP3</a:t>
            </a:r>
            <a:endParaRPr lang="fr-FR" sz="1200" b="1" dirty="0"/>
          </a:p>
        </p:txBody>
      </p:sp>
      <p:sp>
        <p:nvSpPr>
          <p:cNvPr id="147" name="ZoneTexte 146"/>
          <p:cNvSpPr txBox="1"/>
          <p:nvPr/>
        </p:nvSpPr>
        <p:spPr>
          <a:xfrm>
            <a:off x="11063825" y="4644312"/>
            <a:ext cx="6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BP4</a:t>
            </a:r>
            <a:endParaRPr lang="fr-FR" sz="1200" b="1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1416941" y="4625252"/>
            <a:ext cx="744091" cy="292388"/>
            <a:chOff x="1435414" y="4319106"/>
            <a:chExt cx="744091" cy="292388"/>
          </a:xfrm>
        </p:grpSpPr>
        <p:sp>
          <p:nvSpPr>
            <p:cNvPr id="161" name="Line 21"/>
            <p:cNvSpPr>
              <a:spLocks noChangeShapeType="1"/>
            </p:cNvSpPr>
            <p:nvPr/>
          </p:nvSpPr>
          <p:spPr bwMode="auto">
            <a:xfrm>
              <a:off x="1822317" y="4454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Freeform 22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Freeform 23"/>
            <p:cNvSpPr>
              <a:spLocks/>
            </p:cNvSpPr>
            <p:nvPr/>
          </p:nvSpPr>
          <p:spPr bwMode="auto">
            <a:xfrm>
              <a:off x="2014405" y="4379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Rectangle 44"/>
            <p:cNvSpPr>
              <a:spLocks noChangeArrowheads="1"/>
            </p:cNvSpPr>
            <p:nvPr/>
          </p:nvSpPr>
          <p:spPr bwMode="auto">
            <a:xfrm>
              <a:off x="1435414" y="4319106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AU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870848" y="4939202"/>
            <a:ext cx="1290184" cy="292388"/>
            <a:chOff x="889321" y="4633056"/>
            <a:chExt cx="1290184" cy="292388"/>
          </a:xfrm>
        </p:grpSpPr>
        <p:sp>
          <p:nvSpPr>
            <p:cNvPr id="166" name="Line 21"/>
            <p:cNvSpPr>
              <a:spLocks noChangeShapeType="1"/>
            </p:cNvSpPr>
            <p:nvPr/>
          </p:nvSpPr>
          <p:spPr bwMode="auto">
            <a:xfrm>
              <a:off x="1822317" y="4779250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auto">
            <a:xfrm>
              <a:off x="2014405" y="4704637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Rectangle 44"/>
            <p:cNvSpPr>
              <a:spLocks noChangeArrowheads="1"/>
            </p:cNvSpPr>
            <p:nvPr/>
          </p:nvSpPr>
          <p:spPr bwMode="auto">
            <a:xfrm>
              <a:off x="889321" y="4633056"/>
              <a:ext cx="88004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REARM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886180" y="5443131"/>
            <a:ext cx="943346" cy="949814"/>
            <a:chOff x="8886180" y="5443131"/>
            <a:chExt cx="943346" cy="949814"/>
          </a:xfrm>
        </p:grpSpPr>
        <p:pic>
          <p:nvPicPr>
            <p:cNvPr id="170" name="Image 1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91" y="5463445"/>
              <a:ext cx="385875" cy="929500"/>
            </a:xfrm>
            <a:prstGeom prst="rect">
              <a:avLst/>
            </a:prstGeom>
          </p:spPr>
        </p:pic>
        <p:sp>
          <p:nvSpPr>
            <p:cNvPr id="171" name="ZoneTexte 170"/>
            <p:cNvSpPr txBox="1"/>
            <p:nvPr/>
          </p:nvSpPr>
          <p:spPr>
            <a:xfrm>
              <a:off x="9124977" y="5762167"/>
              <a:ext cx="7045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REARM</a:t>
              </a:r>
              <a:endParaRPr lang="fr-FR" sz="1200" b="1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8886180" y="5443131"/>
              <a:ext cx="590550" cy="896937"/>
            </a:xfrm>
            <a:prstGeom prst="ellipse">
              <a:avLst/>
            </a:prstGeom>
            <a:solidFill>
              <a:srgbClr val="5B9BD5">
                <a:alpha val="5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802636" y="5415816"/>
            <a:ext cx="887234" cy="932393"/>
            <a:chOff x="9856103" y="5407675"/>
            <a:chExt cx="887234" cy="93239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994" y="5407675"/>
              <a:ext cx="385875" cy="929500"/>
            </a:xfrm>
            <a:prstGeom prst="rect">
              <a:avLst/>
            </a:prstGeom>
          </p:spPr>
        </p:pic>
        <p:sp>
          <p:nvSpPr>
            <p:cNvPr id="173" name="ZoneTexte 172"/>
            <p:cNvSpPr txBox="1"/>
            <p:nvPr/>
          </p:nvSpPr>
          <p:spPr>
            <a:xfrm>
              <a:off x="10115859" y="5762167"/>
              <a:ext cx="627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AU</a:t>
              </a:r>
              <a:endParaRPr lang="fr-FR" sz="1200" b="1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9856103" y="5443131"/>
              <a:ext cx="590550" cy="896937"/>
            </a:xfrm>
            <a:prstGeom prst="ellipse">
              <a:avLst/>
            </a:prstGeom>
            <a:solidFill>
              <a:srgbClr val="5B9BD5">
                <a:alpha val="5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3588194" y="2434297"/>
            <a:ext cx="837221" cy="292388"/>
            <a:chOff x="3606667" y="2081892"/>
            <a:chExt cx="837221" cy="292388"/>
          </a:xfrm>
        </p:grpSpPr>
        <p:sp>
          <p:nvSpPr>
            <p:cNvPr id="176" name="Line 33"/>
            <p:cNvSpPr>
              <a:spLocks noChangeShapeType="1"/>
            </p:cNvSpPr>
            <p:nvPr/>
          </p:nvSpPr>
          <p:spPr bwMode="auto">
            <a:xfrm>
              <a:off x="3606667" y="2215242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reeform 35"/>
            <p:cNvSpPr>
              <a:spLocks/>
            </p:cNvSpPr>
            <p:nvPr/>
          </p:nvSpPr>
          <p:spPr bwMode="auto">
            <a:xfrm>
              <a:off x="3844792" y="2126342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Rectangle 48"/>
            <p:cNvSpPr>
              <a:spLocks noChangeArrowheads="1"/>
            </p:cNvSpPr>
            <p:nvPr/>
          </p:nvSpPr>
          <p:spPr bwMode="auto">
            <a:xfrm>
              <a:off x="4052755" y="2081892"/>
              <a:ext cx="39113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YW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9" name="Ellipse 178"/>
          <p:cNvSpPr/>
          <p:nvPr/>
        </p:nvSpPr>
        <p:spPr>
          <a:xfrm>
            <a:off x="4901610" y="5174295"/>
            <a:ext cx="618624" cy="450327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1" name="Bulle ronde 140"/>
          <p:cNvSpPr/>
          <p:nvPr/>
        </p:nvSpPr>
        <p:spPr>
          <a:xfrm>
            <a:off x="9018786" y="3769408"/>
            <a:ext cx="3104707" cy="1022249"/>
          </a:xfrm>
          <a:prstGeom prst="wedgeEllipseCallout">
            <a:avLst>
              <a:gd name="adj1" fmla="val -13840"/>
              <a:gd name="adj2" fmla="val 149570"/>
            </a:avLst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Nota : </a:t>
            </a:r>
            <a:r>
              <a:rPr lang="fr-FR" dirty="0" smtClean="0">
                <a:solidFill>
                  <a:srgbClr val="C00000"/>
                </a:solidFill>
              </a:rPr>
              <a:t>l’interrupteur est NC pour des raisons de sécurité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41" grpId="0" animBg="1"/>
      <p:bldP spid="1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652" y="87982"/>
            <a:ext cx="2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Nouveau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9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08665" y="5828070"/>
            <a:ext cx="3624043" cy="517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Forme libre 63"/>
          <p:cNvSpPr/>
          <p:nvPr/>
        </p:nvSpPr>
        <p:spPr>
          <a:xfrm>
            <a:off x="3254336" y="739505"/>
            <a:ext cx="8569361" cy="4579143"/>
          </a:xfrm>
          <a:custGeom>
            <a:avLst/>
            <a:gdLst>
              <a:gd name="connsiteX0" fmla="*/ 7400590 w 8895183"/>
              <a:gd name="connsiteY0" fmla="*/ 60554 h 4719105"/>
              <a:gd name="connsiteX1" fmla="*/ 4389535 w 8895183"/>
              <a:gd name="connsiteY1" fmla="*/ 14372 h 4719105"/>
              <a:gd name="connsiteX2" fmla="*/ 353244 w 8895183"/>
              <a:gd name="connsiteY2" fmla="*/ 236045 h 4719105"/>
              <a:gd name="connsiteX3" fmla="*/ 288590 w 8895183"/>
              <a:gd name="connsiteY3" fmla="*/ 1168918 h 4719105"/>
              <a:gd name="connsiteX4" fmla="*/ 1082917 w 8895183"/>
              <a:gd name="connsiteY4" fmla="*/ 1261282 h 4719105"/>
              <a:gd name="connsiteX5" fmla="*/ 2043499 w 8895183"/>
              <a:gd name="connsiteY5" fmla="*/ 1316700 h 4719105"/>
              <a:gd name="connsiteX6" fmla="*/ 2154335 w 8895183"/>
              <a:gd name="connsiteY6" fmla="*/ 3154736 h 4719105"/>
              <a:gd name="connsiteX7" fmla="*/ 4952953 w 8895183"/>
              <a:gd name="connsiteY7" fmla="*/ 4567900 h 4719105"/>
              <a:gd name="connsiteX8" fmla="*/ 6717099 w 8895183"/>
              <a:gd name="connsiteY8" fmla="*/ 4651027 h 4719105"/>
              <a:gd name="connsiteX9" fmla="*/ 7363644 w 8895183"/>
              <a:gd name="connsiteY9" fmla="*/ 4318518 h 4719105"/>
              <a:gd name="connsiteX10" fmla="*/ 7437535 w 8895183"/>
              <a:gd name="connsiteY10" fmla="*/ 2037136 h 4719105"/>
              <a:gd name="connsiteX11" fmla="*/ 7806990 w 8895183"/>
              <a:gd name="connsiteY11" fmla="*/ 1510663 h 4719105"/>
              <a:gd name="connsiteX12" fmla="*/ 8592081 w 8895183"/>
              <a:gd name="connsiteY12" fmla="*/ 1418300 h 4719105"/>
              <a:gd name="connsiteX13" fmla="*/ 8822990 w 8895183"/>
              <a:gd name="connsiteY13" fmla="*/ 374591 h 4719105"/>
              <a:gd name="connsiteX14" fmla="*/ 7400590 w 8895183"/>
              <a:gd name="connsiteY14" fmla="*/ 60554 h 4719105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043499 w 8895183"/>
              <a:gd name="connsiteY5" fmla="*/ 1316700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400590 w 8895183"/>
              <a:gd name="connsiteY0" fmla="*/ 60554 h 4710623"/>
              <a:gd name="connsiteX1" fmla="*/ 4389535 w 8895183"/>
              <a:gd name="connsiteY1" fmla="*/ 14372 h 4710623"/>
              <a:gd name="connsiteX2" fmla="*/ 353244 w 8895183"/>
              <a:gd name="connsiteY2" fmla="*/ 236045 h 4710623"/>
              <a:gd name="connsiteX3" fmla="*/ 288590 w 8895183"/>
              <a:gd name="connsiteY3" fmla="*/ 1168918 h 4710623"/>
              <a:gd name="connsiteX4" fmla="*/ 1082917 w 8895183"/>
              <a:gd name="connsiteY4" fmla="*/ 1261282 h 4710623"/>
              <a:gd name="connsiteX5" fmla="*/ 2145099 w 8895183"/>
              <a:gd name="connsiteY5" fmla="*/ 1464482 h 4710623"/>
              <a:gd name="connsiteX6" fmla="*/ 2348298 w 8895183"/>
              <a:gd name="connsiteY6" fmla="*/ 3284045 h 4710623"/>
              <a:gd name="connsiteX7" fmla="*/ 4952953 w 8895183"/>
              <a:gd name="connsiteY7" fmla="*/ 4567900 h 4710623"/>
              <a:gd name="connsiteX8" fmla="*/ 6717099 w 8895183"/>
              <a:gd name="connsiteY8" fmla="*/ 4651027 h 4710623"/>
              <a:gd name="connsiteX9" fmla="*/ 7363644 w 8895183"/>
              <a:gd name="connsiteY9" fmla="*/ 4318518 h 4710623"/>
              <a:gd name="connsiteX10" fmla="*/ 7437535 w 8895183"/>
              <a:gd name="connsiteY10" fmla="*/ 2037136 h 4710623"/>
              <a:gd name="connsiteX11" fmla="*/ 7806990 w 8895183"/>
              <a:gd name="connsiteY11" fmla="*/ 1510663 h 4710623"/>
              <a:gd name="connsiteX12" fmla="*/ 8592081 w 8895183"/>
              <a:gd name="connsiteY12" fmla="*/ 1418300 h 4710623"/>
              <a:gd name="connsiteX13" fmla="*/ 8822990 w 8895183"/>
              <a:gd name="connsiteY13" fmla="*/ 374591 h 4710623"/>
              <a:gd name="connsiteX14" fmla="*/ 7400590 w 8895183"/>
              <a:gd name="connsiteY14" fmla="*/ 60554 h 4710623"/>
              <a:gd name="connsiteX0" fmla="*/ 7216871 w 8711464"/>
              <a:gd name="connsiteY0" fmla="*/ 57135 h 4707204"/>
              <a:gd name="connsiteX1" fmla="*/ 4205816 w 8711464"/>
              <a:gd name="connsiteY1" fmla="*/ 10953 h 4707204"/>
              <a:gd name="connsiteX2" fmla="*/ 465089 w 8711464"/>
              <a:gd name="connsiteY2" fmla="*/ 186444 h 4707204"/>
              <a:gd name="connsiteX3" fmla="*/ 104871 w 8711464"/>
              <a:gd name="connsiteY3" fmla="*/ 1165499 h 4707204"/>
              <a:gd name="connsiteX4" fmla="*/ 899198 w 8711464"/>
              <a:gd name="connsiteY4" fmla="*/ 1257863 h 4707204"/>
              <a:gd name="connsiteX5" fmla="*/ 1961380 w 8711464"/>
              <a:gd name="connsiteY5" fmla="*/ 1461063 h 4707204"/>
              <a:gd name="connsiteX6" fmla="*/ 2164579 w 8711464"/>
              <a:gd name="connsiteY6" fmla="*/ 3280626 h 4707204"/>
              <a:gd name="connsiteX7" fmla="*/ 4769234 w 8711464"/>
              <a:gd name="connsiteY7" fmla="*/ 4564481 h 4707204"/>
              <a:gd name="connsiteX8" fmla="*/ 6533380 w 8711464"/>
              <a:gd name="connsiteY8" fmla="*/ 4647608 h 4707204"/>
              <a:gd name="connsiteX9" fmla="*/ 7179925 w 8711464"/>
              <a:gd name="connsiteY9" fmla="*/ 4315099 h 4707204"/>
              <a:gd name="connsiteX10" fmla="*/ 7253816 w 8711464"/>
              <a:gd name="connsiteY10" fmla="*/ 2033717 h 4707204"/>
              <a:gd name="connsiteX11" fmla="*/ 7623271 w 8711464"/>
              <a:gd name="connsiteY11" fmla="*/ 1507244 h 4707204"/>
              <a:gd name="connsiteX12" fmla="*/ 8408362 w 8711464"/>
              <a:gd name="connsiteY12" fmla="*/ 1414881 h 4707204"/>
              <a:gd name="connsiteX13" fmla="*/ 8639271 w 8711464"/>
              <a:gd name="connsiteY13" fmla="*/ 371172 h 4707204"/>
              <a:gd name="connsiteX14" fmla="*/ 7216871 w 8711464"/>
              <a:gd name="connsiteY14" fmla="*/ 57135 h 4707204"/>
              <a:gd name="connsiteX0" fmla="*/ 7216871 w 8557295"/>
              <a:gd name="connsiteY0" fmla="*/ 54822 h 4704891"/>
              <a:gd name="connsiteX1" fmla="*/ 4205816 w 8557295"/>
              <a:gd name="connsiteY1" fmla="*/ 8640 h 4704891"/>
              <a:gd name="connsiteX2" fmla="*/ 465089 w 8557295"/>
              <a:gd name="connsiteY2" fmla="*/ 184131 h 4704891"/>
              <a:gd name="connsiteX3" fmla="*/ 104871 w 8557295"/>
              <a:gd name="connsiteY3" fmla="*/ 1163186 h 4704891"/>
              <a:gd name="connsiteX4" fmla="*/ 899198 w 8557295"/>
              <a:gd name="connsiteY4" fmla="*/ 1255550 h 4704891"/>
              <a:gd name="connsiteX5" fmla="*/ 1961380 w 8557295"/>
              <a:gd name="connsiteY5" fmla="*/ 1458750 h 4704891"/>
              <a:gd name="connsiteX6" fmla="*/ 2164579 w 8557295"/>
              <a:gd name="connsiteY6" fmla="*/ 3278313 h 4704891"/>
              <a:gd name="connsiteX7" fmla="*/ 4769234 w 8557295"/>
              <a:gd name="connsiteY7" fmla="*/ 4562168 h 4704891"/>
              <a:gd name="connsiteX8" fmla="*/ 6533380 w 8557295"/>
              <a:gd name="connsiteY8" fmla="*/ 4645295 h 4704891"/>
              <a:gd name="connsiteX9" fmla="*/ 7179925 w 8557295"/>
              <a:gd name="connsiteY9" fmla="*/ 4312786 h 4704891"/>
              <a:gd name="connsiteX10" fmla="*/ 7253816 w 8557295"/>
              <a:gd name="connsiteY10" fmla="*/ 2031404 h 4704891"/>
              <a:gd name="connsiteX11" fmla="*/ 7623271 w 8557295"/>
              <a:gd name="connsiteY11" fmla="*/ 1504931 h 4704891"/>
              <a:gd name="connsiteX12" fmla="*/ 8408362 w 8557295"/>
              <a:gd name="connsiteY12" fmla="*/ 1412568 h 4704891"/>
              <a:gd name="connsiteX13" fmla="*/ 8426835 w 8557295"/>
              <a:gd name="connsiteY13" fmla="*/ 294968 h 4704891"/>
              <a:gd name="connsiteX14" fmla="*/ 7216871 w 8557295"/>
              <a:gd name="connsiteY14" fmla="*/ 54822 h 4704891"/>
              <a:gd name="connsiteX0" fmla="*/ 7216871 w 8557295"/>
              <a:gd name="connsiteY0" fmla="*/ 54822 h 4660458"/>
              <a:gd name="connsiteX1" fmla="*/ 4205816 w 8557295"/>
              <a:gd name="connsiteY1" fmla="*/ 8640 h 4660458"/>
              <a:gd name="connsiteX2" fmla="*/ 465089 w 8557295"/>
              <a:gd name="connsiteY2" fmla="*/ 184131 h 4660458"/>
              <a:gd name="connsiteX3" fmla="*/ 104871 w 8557295"/>
              <a:gd name="connsiteY3" fmla="*/ 1163186 h 4660458"/>
              <a:gd name="connsiteX4" fmla="*/ 899198 w 8557295"/>
              <a:gd name="connsiteY4" fmla="*/ 1255550 h 4660458"/>
              <a:gd name="connsiteX5" fmla="*/ 1961380 w 8557295"/>
              <a:gd name="connsiteY5" fmla="*/ 1458750 h 4660458"/>
              <a:gd name="connsiteX6" fmla="*/ 2164579 w 8557295"/>
              <a:gd name="connsiteY6" fmla="*/ 3278313 h 4660458"/>
              <a:gd name="connsiteX7" fmla="*/ 4769234 w 8557295"/>
              <a:gd name="connsiteY7" fmla="*/ 4562168 h 4660458"/>
              <a:gd name="connsiteX8" fmla="*/ 6533380 w 8557295"/>
              <a:gd name="connsiteY8" fmla="*/ 4543695 h 4660458"/>
              <a:gd name="connsiteX9" fmla="*/ 7179925 w 8557295"/>
              <a:gd name="connsiteY9" fmla="*/ 4312786 h 4660458"/>
              <a:gd name="connsiteX10" fmla="*/ 7253816 w 8557295"/>
              <a:gd name="connsiteY10" fmla="*/ 2031404 h 4660458"/>
              <a:gd name="connsiteX11" fmla="*/ 7623271 w 8557295"/>
              <a:gd name="connsiteY11" fmla="*/ 1504931 h 4660458"/>
              <a:gd name="connsiteX12" fmla="*/ 8408362 w 8557295"/>
              <a:gd name="connsiteY12" fmla="*/ 1412568 h 4660458"/>
              <a:gd name="connsiteX13" fmla="*/ 8426835 w 8557295"/>
              <a:gd name="connsiteY13" fmla="*/ 294968 h 4660458"/>
              <a:gd name="connsiteX14" fmla="*/ 7216871 w 8557295"/>
              <a:gd name="connsiteY14" fmla="*/ 54822 h 4660458"/>
              <a:gd name="connsiteX0" fmla="*/ 7216871 w 8557295"/>
              <a:gd name="connsiteY0" fmla="*/ 54822 h 4579668"/>
              <a:gd name="connsiteX1" fmla="*/ 4205816 w 8557295"/>
              <a:gd name="connsiteY1" fmla="*/ 8640 h 4579668"/>
              <a:gd name="connsiteX2" fmla="*/ 465089 w 8557295"/>
              <a:gd name="connsiteY2" fmla="*/ 184131 h 4579668"/>
              <a:gd name="connsiteX3" fmla="*/ 104871 w 8557295"/>
              <a:gd name="connsiteY3" fmla="*/ 1163186 h 4579668"/>
              <a:gd name="connsiteX4" fmla="*/ 899198 w 8557295"/>
              <a:gd name="connsiteY4" fmla="*/ 1255550 h 4579668"/>
              <a:gd name="connsiteX5" fmla="*/ 1961380 w 8557295"/>
              <a:gd name="connsiteY5" fmla="*/ 1458750 h 4579668"/>
              <a:gd name="connsiteX6" fmla="*/ 2164579 w 8557295"/>
              <a:gd name="connsiteY6" fmla="*/ 3278313 h 4579668"/>
              <a:gd name="connsiteX7" fmla="*/ 4418252 w 8557295"/>
              <a:gd name="connsiteY7" fmla="*/ 4405150 h 4579668"/>
              <a:gd name="connsiteX8" fmla="*/ 6533380 w 8557295"/>
              <a:gd name="connsiteY8" fmla="*/ 4543695 h 4579668"/>
              <a:gd name="connsiteX9" fmla="*/ 7179925 w 8557295"/>
              <a:gd name="connsiteY9" fmla="*/ 4312786 h 4579668"/>
              <a:gd name="connsiteX10" fmla="*/ 7253816 w 8557295"/>
              <a:gd name="connsiteY10" fmla="*/ 2031404 h 4579668"/>
              <a:gd name="connsiteX11" fmla="*/ 7623271 w 8557295"/>
              <a:gd name="connsiteY11" fmla="*/ 1504931 h 4579668"/>
              <a:gd name="connsiteX12" fmla="*/ 8408362 w 8557295"/>
              <a:gd name="connsiteY12" fmla="*/ 1412568 h 4579668"/>
              <a:gd name="connsiteX13" fmla="*/ 8426835 w 8557295"/>
              <a:gd name="connsiteY13" fmla="*/ 294968 h 4579668"/>
              <a:gd name="connsiteX14" fmla="*/ 7216871 w 8557295"/>
              <a:gd name="connsiteY14" fmla="*/ 54822 h 4579668"/>
              <a:gd name="connsiteX0" fmla="*/ 7216871 w 8557295"/>
              <a:gd name="connsiteY0" fmla="*/ 54822 h 4579143"/>
              <a:gd name="connsiteX1" fmla="*/ 4205816 w 8557295"/>
              <a:gd name="connsiteY1" fmla="*/ 8640 h 4579143"/>
              <a:gd name="connsiteX2" fmla="*/ 465089 w 8557295"/>
              <a:gd name="connsiteY2" fmla="*/ 184131 h 4579143"/>
              <a:gd name="connsiteX3" fmla="*/ 104871 w 8557295"/>
              <a:gd name="connsiteY3" fmla="*/ 1163186 h 4579143"/>
              <a:gd name="connsiteX4" fmla="*/ 899198 w 8557295"/>
              <a:gd name="connsiteY4" fmla="*/ 1255550 h 4579143"/>
              <a:gd name="connsiteX5" fmla="*/ 1961380 w 8557295"/>
              <a:gd name="connsiteY5" fmla="*/ 1458750 h 4579143"/>
              <a:gd name="connsiteX6" fmla="*/ 2164579 w 8557295"/>
              <a:gd name="connsiteY6" fmla="*/ 3278313 h 4579143"/>
              <a:gd name="connsiteX7" fmla="*/ 4418252 w 8557295"/>
              <a:gd name="connsiteY7" fmla="*/ 4405150 h 4579143"/>
              <a:gd name="connsiteX8" fmla="*/ 6533380 w 8557295"/>
              <a:gd name="connsiteY8" fmla="*/ 4543695 h 4579143"/>
              <a:gd name="connsiteX9" fmla="*/ 7152216 w 8557295"/>
              <a:gd name="connsiteY9" fmla="*/ 4081877 h 4579143"/>
              <a:gd name="connsiteX10" fmla="*/ 7253816 w 8557295"/>
              <a:gd name="connsiteY10" fmla="*/ 2031404 h 4579143"/>
              <a:gd name="connsiteX11" fmla="*/ 7623271 w 8557295"/>
              <a:gd name="connsiteY11" fmla="*/ 1504931 h 4579143"/>
              <a:gd name="connsiteX12" fmla="*/ 8408362 w 8557295"/>
              <a:gd name="connsiteY12" fmla="*/ 1412568 h 4579143"/>
              <a:gd name="connsiteX13" fmla="*/ 8426835 w 8557295"/>
              <a:gd name="connsiteY13" fmla="*/ 294968 h 4579143"/>
              <a:gd name="connsiteX14" fmla="*/ 7216871 w 8557295"/>
              <a:gd name="connsiteY14" fmla="*/ 54822 h 4579143"/>
              <a:gd name="connsiteX0" fmla="*/ 7200366 w 8540790"/>
              <a:gd name="connsiteY0" fmla="*/ 54822 h 4579143"/>
              <a:gd name="connsiteX1" fmla="*/ 4189311 w 8540790"/>
              <a:gd name="connsiteY1" fmla="*/ 8640 h 4579143"/>
              <a:gd name="connsiteX2" fmla="*/ 448584 w 8540790"/>
              <a:gd name="connsiteY2" fmla="*/ 184131 h 4579143"/>
              <a:gd name="connsiteX3" fmla="*/ 88366 w 8540790"/>
              <a:gd name="connsiteY3" fmla="*/ 1163186 h 4579143"/>
              <a:gd name="connsiteX4" fmla="*/ 633311 w 8540790"/>
              <a:gd name="connsiteY4" fmla="*/ 1200132 h 4579143"/>
              <a:gd name="connsiteX5" fmla="*/ 1944875 w 8540790"/>
              <a:gd name="connsiteY5" fmla="*/ 1458750 h 4579143"/>
              <a:gd name="connsiteX6" fmla="*/ 2148074 w 8540790"/>
              <a:gd name="connsiteY6" fmla="*/ 3278313 h 4579143"/>
              <a:gd name="connsiteX7" fmla="*/ 4401747 w 8540790"/>
              <a:gd name="connsiteY7" fmla="*/ 4405150 h 4579143"/>
              <a:gd name="connsiteX8" fmla="*/ 6516875 w 8540790"/>
              <a:gd name="connsiteY8" fmla="*/ 4543695 h 4579143"/>
              <a:gd name="connsiteX9" fmla="*/ 7135711 w 8540790"/>
              <a:gd name="connsiteY9" fmla="*/ 4081877 h 4579143"/>
              <a:gd name="connsiteX10" fmla="*/ 7237311 w 8540790"/>
              <a:gd name="connsiteY10" fmla="*/ 2031404 h 4579143"/>
              <a:gd name="connsiteX11" fmla="*/ 7606766 w 8540790"/>
              <a:gd name="connsiteY11" fmla="*/ 1504931 h 4579143"/>
              <a:gd name="connsiteX12" fmla="*/ 8391857 w 8540790"/>
              <a:gd name="connsiteY12" fmla="*/ 1412568 h 4579143"/>
              <a:gd name="connsiteX13" fmla="*/ 8410330 w 8540790"/>
              <a:gd name="connsiteY13" fmla="*/ 294968 h 4579143"/>
              <a:gd name="connsiteX14" fmla="*/ 7200366 w 8540790"/>
              <a:gd name="connsiteY14" fmla="*/ 54822 h 4579143"/>
              <a:gd name="connsiteX0" fmla="*/ 7228937 w 8569361"/>
              <a:gd name="connsiteY0" fmla="*/ 54822 h 4579143"/>
              <a:gd name="connsiteX1" fmla="*/ 4217882 w 8569361"/>
              <a:gd name="connsiteY1" fmla="*/ 8640 h 4579143"/>
              <a:gd name="connsiteX2" fmla="*/ 477155 w 8569361"/>
              <a:gd name="connsiteY2" fmla="*/ 184131 h 4579143"/>
              <a:gd name="connsiteX3" fmla="*/ 70755 w 8569361"/>
              <a:gd name="connsiteY3" fmla="*/ 1070823 h 4579143"/>
              <a:gd name="connsiteX4" fmla="*/ 661882 w 8569361"/>
              <a:gd name="connsiteY4" fmla="*/ 1200132 h 4579143"/>
              <a:gd name="connsiteX5" fmla="*/ 1973446 w 8569361"/>
              <a:gd name="connsiteY5" fmla="*/ 1458750 h 4579143"/>
              <a:gd name="connsiteX6" fmla="*/ 2176645 w 8569361"/>
              <a:gd name="connsiteY6" fmla="*/ 3278313 h 4579143"/>
              <a:gd name="connsiteX7" fmla="*/ 4430318 w 8569361"/>
              <a:gd name="connsiteY7" fmla="*/ 4405150 h 4579143"/>
              <a:gd name="connsiteX8" fmla="*/ 6545446 w 8569361"/>
              <a:gd name="connsiteY8" fmla="*/ 4543695 h 4579143"/>
              <a:gd name="connsiteX9" fmla="*/ 7164282 w 8569361"/>
              <a:gd name="connsiteY9" fmla="*/ 4081877 h 4579143"/>
              <a:gd name="connsiteX10" fmla="*/ 7265882 w 8569361"/>
              <a:gd name="connsiteY10" fmla="*/ 2031404 h 4579143"/>
              <a:gd name="connsiteX11" fmla="*/ 7635337 w 8569361"/>
              <a:gd name="connsiteY11" fmla="*/ 1504931 h 4579143"/>
              <a:gd name="connsiteX12" fmla="*/ 8420428 w 8569361"/>
              <a:gd name="connsiteY12" fmla="*/ 1412568 h 4579143"/>
              <a:gd name="connsiteX13" fmla="*/ 8438901 w 8569361"/>
              <a:gd name="connsiteY13" fmla="*/ 294968 h 4579143"/>
              <a:gd name="connsiteX14" fmla="*/ 7228937 w 8569361"/>
              <a:gd name="connsiteY14" fmla="*/ 54822 h 45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9361" h="4579143">
                <a:moveTo>
                  <a:pt x="7228937" y="54822"/>
                </a:moveTo>
                <a:cubicBezTo>
                  <a:pt x="6525434" y="7101"/>
                  <a:pt x="5343179" y="-12912"/>
                  <a:pt x="4217882" y="8640"/>
                </a:cubicBezTo>
                <a:cubicBezTo>
                  <a:pt x="3092585" y="30192"/>
                  <a:pt x="1168343" y="7100"/>
                  <a:pt x="477155" y="184131"/>
                </a:cubicBezTo>
                <a:cubicBezTo>
                  <a:pt x="-214033" y="361162"/>
                  <a:pt x="39967" y="901490"/>
                  <a:pt x="70755" y="1070823"/>
                </a:cubicBezTo>
                <a:cubicBezTo>
                  <a:pt x="101543" y="1240156"/>
                  <a:pt x="344767" y="1135478"/>
                  <a:pt x="661882" y="1200132"/>
                </a:cubicBezTo>
                <a:cubicBezTo>
                  <a:pt x="978997" y="1264786"/>
                  <a:pt x="1720986" y="1112387"/>
                  <a:pt x="1973446" y="1458750"/>
                </a:cubicBezTo>
                <a:cubicBezTo>
                  <a:pt x="2225906" y="1805113"/>
                  <a:pt x="1767166" y="2787246"/>
                  <a:pt x="2176645" y="3278313"/>
                </a:cubicBezTo>
                <a:cubicBezTo>
                  <a:pt x="2586124" y="3769380"/>
                  <a:pt x="3702185" y="4194253"/>
                  <a:pt x="4430318" y="4405150"/>
                </a:cubicBezTo>
                <a:cubicBezTo>
                  <a:pt x="5158452" y="4616047"/>
                  <a:pt x="6089785" y="4597574"/>
                  <a:pt x="6545446" y="4543695"/>
                </a:cubicBezTo>
                <a:cubicBezTo>
                  <a:pt x="7001107" y="4489816"/>
                  <a:pt x="7044209" y="4500592"/>
                  <a:pt x="7164282" y="4081877"/>
                </a:cubicBezTo>
                <a:cubicBezTo>
                  <a:pt x="7284355" y="3663162"/>
                  <a:pt x="7187373" y="2460895"/>
                  <a:pt x="7265882" y="2031404"/>
                </a:cubicBezTo>
                <a:cubicBezTo>
                  <a:pt x="7344391" y="1601913"/>
                  <a:pt x="7442913" y="1608070"/>
                  <a:pt x="7635337" y="1504931"/>
                </a:cubicBezTo>
                <a:cubicBezTo>
                  <a:pt x="7827761" y="1401792"/>
                  <a:pt x="8251095" y="1601913"/>
                  <a:pt x="8420428" y="1412568"/>
                </a:cubicBezTo>
                <a:cubicBezTo>
                  <a:pt x="8589761" y="1223223"/>
                  <a:pt x="8639022" y="521259"/>
                  <a:pt x="8438901" y="294968"/>
                </a:cubicBezTo>
                <a:cubicBezTo>
                  <a:pt x="8238780" y="68677"/>
                  <a:pt x="7932440" y="102543"/>
                  <a:pt x="7228937" y="54822"/>
                </a:cubicBezTo>
                <a:close/>
              </a:path>
            </a:pathLst>
          </a:custGeom>
          <a:solidFill>
            <a:srgbClr val="D0CECE">
              <a:alpha val="76863"/>
            </a:srgb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3805606" y="4423733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6" name="Imag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50" y="4115701"/>
            <a:ext cx="887482" cy="839074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" y="3409237"/>
            <a:ext cx="865897" cy="8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1466</Words>
  <Application>Microsoft Office PowerPoint</Application>
  <PresentationFormat>Grand écran</PresentationFormat>
  <Paragraphs>533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Christophe Graczyk</cp:lastModifiedBy>
  <cp:revision>241</cp:revision>
  <dcterms:created xsi:type="dcterms:W3CDTF">2022-12-27T16:33:33Z</dcterms:created>
  <dcterms:modified xsi:type="dcterms:W3CDTF">2023-03-28T09:57:43Z</dcterms:modified>
</cp:coreProperties>
</file>